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handoutMasterIdLst>
    <p:handoutMasterId r:id="rId13"/>
  </p:handoutMasterIdLst>
  <p:sldIdLst>
    <p:sldId id="523" r:id="rId3"/>
    <p:sldId id="515" r:id="rId4"/>
    <p:sldId id="514" r:id="rId5"/>
    <p:sldId id="516" r:id="rId6"/>
    <p:sldId id="517" r:id="rId7"/>
    <p:sldId id="518" r:id="rId8"/>
    <p:sldId id="519" r:id="rId9"/>
    <p:sldId id="520" r:id="rId10"/>
    <p:sldId id="525" r:id="rId11"/>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Akerblo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7BB5"/>
    <a:srgbClr val="1F91C4"/>
    <a:srgbClr val="E1BD39"/>
    <a:srgbClr val="0080FF"/>
    <a:srgbClr val="66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83977" autoAdjust="0"/>
  </p:normalViewPr>
  <p:slideViewPr>
    <p:cSldViewPr>
      <p:cViewPr varScale="1">
        <p:scale>
          <a:sx n="94" d="100"/>
          <a:sy n="94" d="100"/>
        </p:scale>
        <p:origin x="-96" y="-3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94"/>
    </p:cViewPr>
  </p:sorterViewPr>
  <p:notesViewPr>
    <p:cSldViewPr>
      <p:cViewPr varScale="1">
        <p:scale>
          <a:sx n="60" d="100"/>
          <a:sy n="60" d="100"/>
        </p:scale>
        <p:origin x="3274" y="67"/>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xmlns="" id="{F7274997-1370-44B3-9FC7-CB9DC8F5930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xmlns="" id="{01B01320-7986-4F56-8AA0-5996303DC62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36A9B3-D3A2-4F55-9450-AC351854EC98}" type="datetimeFigureOut">
              <a:rPr lang="sv-SE" smtClean="0"/>
              <a:t>09.10.19</a:t>
            </a:fld>
            <a:endParaRPr lang="sv-SE"/>
          </a:p>
        </p:txBody>
      </p:sp>
      <p:sp>
        <p:nvSpPr>
          <p:cNvPr id="4" name="Platshållare för sidfot 3">
            <a:extLst>
              <a:ext uri="{FF2B5EF4-FFF2-40B4-BE49-F238E27FC236}">
                <a16:creationId xmlns:a16="http://schemas.microsoft.com/office/drawing/2014/main" xmlns="" id="{DA42533B-86A4-4018-BD91-2B85CC950871}"/>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xmlns="" id="{8CEEFF3E-A3F5-42B8-8446-C881EA76C038}"/>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3020972-FB0C-4356-9BF5-522ECA631130}" type="slidenum">
              <a:rPr lang="sv-SE" smtClean="0"/>
              <a:t>‹Nr.›</a:t>
            </a:fld>
            <a:endParaRPr lang="sv-SE"/>
          </a:p>
        </p:txBody>
      </p:sp>
    </p:spTree>
    <p:extLst>
      <p:ext uri="{BB962C8B-B14F-4D97-AF65-F5344CB8AC3E}">
        <p14:creationId xmlns:p14="http://schemas.microsoft.com/office/powerpoint/2010/main" val="1893935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5B4991E-F307-394A-9C36-9B3D90FC3032}" type="datetimeFigureOut">
              <a:rPr lang="de-DE" smtClean="0"/>
              <a:t>09.10.19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EC9EFB9-C93A-A546-8995-1724B56402C9}" type="slidenum">
              <a:rPr lang="de-DE" smtClean="0"/>
              <a:t>‹Nr.›</a:t>
            </a:fld>
            <a:endParaRPr lang="de-DE"/>
          </a:p>
        </p:txBody>
      </p:sp>
    </p:spTree>
    <p:extLst>
      <p:ext uri="{BB962C8B-B14F-4D97-AF65-F5344CB8AC3E}">
        <p14:creationId xmlns:p14="http://schemas.microsoft.com/office/powerpoint/2010/main" val="3341998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EC9EFB9-C93A-A546-8995-1724B56402C9}" type="slidenum">
              <a:rPr lang="de-DE" smtClean="0"/>
              <a:t>1</a:t>
            </a:fld>
            <a:endParaRPr lang="de-DE"/>
          </a:p>
        </p:txBody>
      </p:sp>
    </p:spTree>
    <p:extLst>
      <p:ext uri="{BB962C8B-B14F-4D97-AF65-F5344CB8AC3E}">
        <p14:creationId xmlns:p14="http://schemas.microsoft.com/office/powerpoint/2010/main" val="102360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000" dirty="0" err="1"/>
              <a:t>Det</a:t>
            </a:r>
            <a:r>
              <a:rPr lang="de-DE" sz="2000" dirty="0"/>
              <a:t> </a:t>
            </a:r>
            <a:r>
              <a:rPr lang="de-DE" sz="2000" dirty="0" err="1"/>
              <a:t>öppna</a:t>
            </a:r>
            <a:r>
              <a:rPr lang="de-DE" sz="2000" dirty="0"/>
              <a:t> </a:t>
            </a:r>
            <a:r>
              <a:rPr lang="de-DE" sz="2000" dirty="0" err="1"/>
              <a:t>processfrågandets</a:t>
            </a:r>
            <a:r>
              <a:rPr lang="de-DE" sz="2000" dirty="0"/>
              <a:t> </a:t>
            </a:r>
            <a:r>
              <a:rPr lang="de-DE" sz="2000" dirty="0" err="1"/>
              <a:t>konst</a:t>
            </a:r>
            <a:r>
              <a:rPr lang="de-DE" sz="2000" dirty="0"/>
              <a:t> </a:t>
            </a:r>
            <a:r>
              <a:rPr lang="de-DE" sz="2000" dirty="0" err="1"/>
              <a:t>är</a:t>
            </a:r>
            <a:r>
              <a:rPr lang="de-DE" sz="2000" dirty="0"/>
              <a:t> </a:t>
            </a:r>
            <a:r>
              <a:rPr lang="de-DE" sz="2000" dirty="0" err="1"/>
              <a:t>något</a:t>
            </a:r>
            <a:r>
              <a:rPr lang="de-DE" sz="2000" dirty="0"/>
              <a:t> </a:t>
            </a:r>
            <a:r>
              <a:rPr lang="de-DE" sz="2000" dirty="0" err="1"/>
              <a:t>som</a:t>
            </a:r>
            <a:r>
              <a:rPr lang="de-DE" sz="2000" dirty="0"/>
              <a:t> vi </a:t>
            </a:r>
            <a:r>
              <a:rPr lang="de-DE" sz="2000" dirty="0" err="1"/>
              <a:t>som</a:t>
            </a:r>
            <a:r>
              <a:rPr lang="de-DE" sz="2000" dirty="0"/>
              <a:t> </a:t>
            </a:r>
            <a:r>
              <a:rPr lang="de-DE" sz="2000" dirty="0" err="1"/>
              <a:t>Lotscoach</a:t>
            </a:r>
            <a:r>
              <a:rPr lang="de-DE" sz="2000" baseline="30000" dirty="0"/>
              <a:t>®</a:t>
            </a:r>
            <a:r>
              <a:rPr lang="de-DE" sz="2000" dirty="0"/>
              <a:t> </a:t>
            </a:r>
            <a:r>
              <a:rPr lang="de-DE" sz="2000" dirty="0" err="1"/>
              <a:t>behöver</a:t>
            </a:r>
            <a:r>
              <a:rPr lang="de-DE" sz="2000" dirty="0"/>
              <a:t> </a:t>
            </a:r>
            <a:r>
              <a:rPr lang="de-DE" sz="2000" dirty="0" err="1"/>
              <a:t>behärska</a:t>
            </a:r>
            <a:r>
              <a:rPr lang="de-DE" sz="2000" dirty="0"/>
              <a:t>. </a:t>
            </a:r>
            <a:r>
              <a:rPr lang="de-DE" sz="2000" dirty="0" err="1"/>
              <a:t>Det</a:t>
            </a:r>
            <a:r>
              <a:rPr lang="de-DE" sz="2000" dirty="0"/>
              <a:t> </a:t>
            </a:r>
            <a:r>
              <a:rPr lang="de-DE" sz="2000" dirty="0" err="1"/>
              <a:t>är</a:t>
            </a:r>
            <a:r>
              <a:rPr lang="de-DE" sz="2000" dirty="0"/>
              <a:t> </a:t>
            </a:r>
            <a:r>
              <a:rPr lang="de-DE" sz="2000" dirty="0" err="1"/>
              <a:t>främst</a:t>
            </a:r>
            <a:r>
              <a:rPr lang="de-DE" sz="2000" dirty="0"/>
              <a:t> </a:t>
            </a:r>
            <a:r>
              <a:rPr lang="de-DE" sz="2000" dirty="0" err="1"/>
              <a:t>detta</a:t>
            </a:r>
            <a:r>
              <a:rPr lang="de-DE" sz="2000" dirty="0"/>
              <a:t> </a:t>
            </a:r>
            <a:r>
              <a:rPr lang="de-DE" sz="2000" dirty="0" err="1"/>
              <a:t>som</a:t>
            </a:r>
            <a:r>
              <a:rPr lang="de-DE" sz="2000" dirty="0"/>
              <a:t> </a:t>
            </a:r>
            <a:r>
              <a:rPr lang="de-DE" sz="2000" dirty="0" err="1"/>
              <a:t>skiljer</a:t>
            </a:r>
            <a:r>
              <a:rPr lang="de-DE" sz="2000" dirty="0"/>
              <a:t> </a:t>
            </a:r>
            <a:r>
              <a:rPr lang="de-DE" sz="2000" dirty="0" err="1"/>
              <a:t>oss</a:t>
            </a:r>
            <a:r>
              <a:rPr lang="de-DE" sz="2000" dirty="0"/>
              <a:t> </a:t>
            </a:r>
            <a:r>
              <a:rPr lang="de-DE" sz="2000" dirty="0" err="1"/>
              <a:t>från</a:t>
            </a:r>
            <a:r>
              <a:rPr lang="de-DE" sz="2000" dirty="0"/>
              <a:t> </a:t>
            </a:r>
            <a:r>
              <a:rPr lang="de-DE" sz="2000" dirty="0" err="1"/>
              <a:t>konsultens</a:t>
            </a:r>
            <a:r>
              <a:rPr lang="de-DE" sz="2000" dirty="0"/>
              <a:t> roll. </a:t>
            </a:r>
            <a:r>
              <a:rPr lang="de-DE" sz="2000" dirty="0" err="1"/>
              <a:t>När</a:t>
            </a:r>
            <a:r>
              <a:rPr lang="de-DE" sz="2000" dirty="0"/>
              <a:t> vi </a:t>
            </a:r>
            <a:r>
              <a:rPr lang="de-DE" sz="2000" dirty="0" err="1"/>
              <a:t>behärskar</a:t>
            </a:r>
            <a:r>
              <a:rPr lang="de-DE" sz="2000" dirty="0"/>
              <a:t> </a:t>
            </a:r>
            <a:r>
              <a:rPr lang="de-DE" sz="2000" dirty="0" err="1"/>
              <a:t>konsten</a:t>
            </a:r>
            <a:r>
              <a:rPr lang="de-DE" sz="2000" dirty="0"/>
              <a:t> </a:t>
            </a:r>
            <a:r>
              <a:rPr lang="de-DE" sz="2000" dirty="0" err="1"/>
              <a:t>kan</a:t>
            </a:r>
            <a:r>
              <a:rPr lang="de-DE" sz="2000" dirty="0"/>
              <a:t> vi </a:t>
            </a:r>
            <a:r>
              <a:rPr lang="de-DE" sz="2000" dirty="0" err="1"/>
              <a:t>verkligen</a:t>
            </a:r>
            <a:r>
              <a:rPr lang="de-DE" sz="2000" dirty="0"/>
              <a:t> </a:t>
            </a:r>
            <a:r>
              <a:rPr lang="de-DE" sz="2000" dirty="0" err="1"/>
              <a:t>få</a:t>
            </a:r>
            <a:r>
              <a:rPr lang="de-DE" sz="2000" dirty="0"/>
              <a:t> </a:t>
            </a:r>
            <a:r>
              <a:rPr lang="de-DE" sz="2000" dirty="0" err="1"/>
              <a:t>fram</a:t>
            </a:r>
            <a:r>
              <a:rPr lang="de-DE" sz="2000" dirty="0"/>
              <a:t> den </a:t>
            </a:r>
            <a:r>
              <a:rPr lang="de-DE" sz="2000" dirty="0" err="1"/>
              <a:t>kunskap</a:t>
            </a:r>
            <a:r>
              <a:rPr lang="de-DE" sz="2000" dirty="0"/>
              <a:t> </a:t>
            </a:r>
            <a:r>
              <a:rPr lang="de-DE" sz="2000" dirty="0" err="1"/>
              <a:t>som</a:t>
            </a:r>
            <a:r>
              <a:rPr lang="de-DE" sz="2000" dirty="0"/>
              <a:t> </a:t>
            </a:r>
            <a:r>
              <a:rPr lang="de-DE" sz="2000" dirty="0" err="1"/>
              <a:t>finnshos</a:t>
            </a:r>
            <a:r>
              <a:rPr lang="de-DE" sz="2000" dirty="0"/>
              <a:t> den/de </a:t>
            </a:r>
            <a:r>
              <a:rPr lang="de-DE" sz="2000" dirty="0" err="1"/>
              <a:t>andra</a:t>
            </a:r>
            <a:r>
              <a:rPr lang="de-DE" sz="2000" dirty="0"/>
              <a:t> och </a:t>
            </a:r>
            <a:r>
              <a:rPr lang="de-DE" sz="2000" dirty="0" err="1"/>
              <a:t>stimulera</a:t>
            </a:r>
            <a:r>
              <a:rPr lang="de-DE" sz="2000" dirty="0"/>
              <a:t> </a:t>
            </a:r>
            <a:r>
              <a:rPr lang="de-DE" sz="2000" dirty="0" err="1"/>
              <a:t>till</a:t>
            </a:r>
            <a:r>
              <a:rPr lang="de-DE" sz="2000" dirty="0"/>
              <a:t> </a:t>
            </a:r>
            <a:r>
              <a:rPr lang="de-DE" sz="2000" dirty="0" err="1"/>
              <a:t>utvecklande</a:t>
            </a:r>
            <a:r>
              <a:rPr lang="de-DE" sz="2000" dirty="0"/>
              <a:t> </a:t>
            </a:r>
            <a:r>
              <a:rPr lang="de-DE" sz="2000" dirty="0" err="1"/>
              <a:t>reflektioner</a:t>
            </a:r>
            <a:r>
              <a:rPr lang="de-DE" sz="2000" dirty="0"/>
              <a:t>.</a:t>
            </a:r>
          </a:p>
        </p:txBody>
      </p:sp>
      <p:sp>
        <p:nvSpPr>
          <p:cNvPr id="4" name="Foliennummernplatzhalter 3"/>
          <p:cNvSpPr>
            <a:spLocks noGrp="1"/>
          </p:cNvSpPr>
          <p:nvPr>
            <p:ph type="sldNum" sz="quarter" idx="10"/>
          </p:nvPr>
        </p:nvSpPr>
        <p:spPr/>
        <p:txBody>
          <a:bodyPr/>
          <a:lstStyle/>
          <a:p>
            <a:fld id="{7EC9EFB9-C93A-A546-8995-1724B56402C9}" type="slidenum">
              <a:rPr lang="de-DE" smtClean="0"/>
              <a:t>2</a:t>
            </a:fld>
            <a:endParaRPr lang="de-DE"/>
          </a:p>
        </p:txBody>
      </p:sp>
    </p:spTree>
    <p:extLst>
      <p:ext uri="{BB962C8B-B14F-4D97-AF65-F5344CB8AC3E}">
        <p14:creationId xmlns:p14="http://schemas.microsoft.com/office/powerpoint/2010/main" val="163798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000" dirty="0" err="1"/>
              <a:t>Vi</a:t>
            </a:r>
            <a:r>
              <a:rPr lang="de-DE" sz="2000" dirty="0"/>
              <a:t> </a:t>
            </a:r>
            <a:r>
              <a:rPr lang="de-DE" sz="2000" dirty="0" err="1"/>
              <a:t>skiljer</a:t>
            </a:r>
            <a:r>
              <a:rPr lang="de-DE" sz="2000" dirty="0"/>
              <a:t> </a:t>
            </a:r>
            <a:r>
              <a:rPr lang="de-DE" sz="2000" dirty="0" err="1"/>
              <a:t>på</a:t>
            </a:r>
            <a:r>
              <a:rPr lang="de-DE" sz="2000" dirty="0"/>
              <a:t> </a:t>
            </a:r>
            <a:r>
              <a:rPr lang="de-DE" sz="2000" dirty="0" err="1"/>
              <a:t>Öppna</a:t>
            </a:r>
            <a:r>
              <a:rPr lang="de-DE" sz="2000" dirty="0"/>
              <a:t> </a:t>
            </a:r>
            <a:r>
              <a:rPr lang="de-DE" sz="2000" dirty="0" err="1"/>
              <a:t>frågor</a:t>
            </a:r>
            <a:r>
              <a:rPr lang="de-DE" sz="2000" dirty="0"/>
              <a:t>, </a:t>
            </a:r>
            <a:r>
              <a:rPr lang="de-DE" sz="2000" dirty="0" err="1"/>
              <a:t>Binära</a:t>
            </a:r>
            <a:r>
              <a:rPr lang="de-DE" sz="2000" dirty="0"/>
              <a:t> </a:t>
            </a:r>
            <a:r>
              <a:rPr lang="de-DE" sz="2000" dirty="0" err="1"/>
              <a:t>frågor</a:t>
            </a:r>
            <a:r>
              <a:rPr lang="de-DE" sz="2000" dirty="0"/>
              <a:t> och </a:t>
            </a:r>
            <a:r>
              <a:rPr lang="de-DE" sz="2000" dirty="0" err="1"/>
              <a:t>Binära</a:t>
            </a:r>
            <a:r>
              <a:rPr lang="de-DE" sz="2000" dirty="0"/>
              <a:t> </a:t>
            </a:r>
            <a:r>
              <a:rPr lang="de-DE" sz="2000" dirty="0" err="1"/>
              <a:t>påståenden</a:t>
            </a:r>
            <a:r>
              <a:rPr lang="de-DE" sz="2000" dirty="0"/>
              <a:t>. </a:t>
            </a:r>
            <a:r>
              <a:rPr lang="de-DE" sz="2000" dirty="0" err="1"/>
              <a:t>Med</a:t>
            </a:r>
            <a:r>
              <a:rPr lang="de-DE" sz="2000" dirty="0"/>
              <a:t> </a:t>
            </a:r>
            <a:r>
              <a:rPr lang="de-DE" sz="2000" dirty="0" err="1"/>
              <a:t>dessa</a:t>
            </a:r>
            <a:r>
              <a:rPr lang="de-DE" sz="2000" dirty="0"/>
              <a:t> </a:t>
            </a:r>
            <a:r>
              <a:rPr lang="de-DE" sz="2000" dirty="0" err="1"/>
              <a:t>olika</a:t>
            </a:r>
            <a:r>
              <a:rPr lang="de-DE" sz="2000" dirty="0"/>
              <a:t> </a:t>
            </a:r>
            <a:r>
              <a:rPr lang="de-DE" sz="2000" dirty="0" err="1"/>
              <a:t>typer</a:t>
            </a:r>
            <a:r>
              <a:rPr lang="de-DE" sz="2000" dirty="0"/>
              <a:t> </a:t>
            </a:r>
            <a:r>
              <a:rPr lang="de-DE" sz="2000" dirty="0" err="1"/>
              <a:t>av</a:t>
            </a:r>
            <a:r>
              <a:rPr lang="de-DE" sz="2000" dirty="0"/>
              <a:t> </a:t>
            </a:r>
            <a:r>
              <a:rPr lang="de-DE" sz="2000" dirty="0" err="1"/>
              <a:t>frågor</a:t>
            </a:r>
            <a:r>
              <a:rPr lang="de-DE" sz="2000" dirty="0"/>
              <a:t> </a:t>
            </a:r>
            <a:r>
              <a:rPr lang="de-DE" sz="2000" dirty="0" err="1"/>
              <a:t>kan</a:t>
            </a:r>
            <a:r>
              <a:rPr lang="de-DE" sz="2000" dirty="0"/>
              <a:t> vi </a:t>
            </a:r>
            <a:r>
              <a:rPr lang="de-DE" sz="2000" dirty="0" err="1"/>
              <a:t>bli</a:t>
            </a:r>
            <a:r>
              <a:rPr lang="de-DE" sz="2000" dirty="0"/>
              <a:t> </a:t>
            </a:r>
            <a:r>
              <a:rPr lang="de-DE" sz="2000" dirty="0" err="1"/>
              <a:t>mer</a:t>
            </a:r>
            <a:r>
              <a:rPr lang="de-DE" sz="2000" dirty="0"/>
              <a:t> </a:t>
            </a:r>
            <a:r>
              <a:rPr lang="de-DE" sz="2000" dirty="0" err="1"/>
              <a:t>medvetna</a:t>
            </a:r>
            <a:r>
              <a:rPr lang="de-DE" sz="2000" dirty="0"/>
              <a:t> </a:t>
            </a:r>
            <a:r>
              <a:rPr lang="de-DE" sz="2000" dirty="0" err="1"/>
              <a:t>om</a:t>
            </a:r>
            <a:r>
              <a:rPr lang="de-DE" sz="2000" dirty="0"/>
              <a:t> hur vi </a:t>
            </a:r>
            <a:r>
              <a:rPr lang="de-DE" sz="2000" dirty="0" err="1"/>
              <a:t>kommunicerar</a:t>
            </a:r>
            <a:r>
              <a:rPr lang="de-DE" sz="2000" dirty="0"/>
              <a:t> </a:t>
            </a:r>
            <a:r>
              <a:rPr lang="de-DE" sz="2000" dirty="0" err="1"/>
              <a:t>med</a:t>
            </a:r>
            <a:r>
              <a:rPr lang="de-DE" sz="2000" dirty="0"/>
              <a:t> </a:t>
            </a:r>
            <a:r>
              <a:rPr lang="de-DE" sz="2000" dirty="0" err="1"/>
              <a:t>andra</a:t>
            </a:r>
            <a:r>
              <a:rPr lang="de-DE" sz="2000" dirty="0"/>
              <a:t> och </a:t>
            </a:r>
            <a:r>
              <a:rPr lang="de-DE" sz="2000" dirty="0" err="1"/>
              <a:t>medvetet</a:t>
            </a:r>
            <a:r>
              <a:rPr lang="de-DE" sz="2000" dirty="0"/>
              <a:t> </a:t>
            </a:r>
            <a:r>
              <a:rPr lang="de-DE" sz="2000" dirty="0" err="1"/>
              <a:t>använda</a:t>
            </a:r>
            <a:r>
              <a:rPr lang="de-DE" sz="2000" dirty="0"/>
              <a:t> </a:t>
            </a:r>
            <a:r>
              <a:rPr lang="de-DE" sz="2000" dirty="0" err="1"/>
              <a:t>oss</a:t>
            </a:r>
            <a:r>
              <a:rPr lang="de-DE" sz="2000" dirty="0"/>
              <a:t> </a:t>
            </a:r>
            <a:r>
              <a:rPr lang="de-DE" sz="2000" dirty="0" err="1"/>
              <a:t>av</a:t>
            </a:r>
            <a:r>
              <a:rPr lang="de-DE" sz="2000" dirty="0"/>
              <a:t> </a:t>
            </a:r>
            <a:r>
              <a:rPr lang="de-DE" sz="2000" dirty="0" err="1"/>
              <a:t>det</a:t>
            </a:r>
            <a:r>
              <a:rPr lang="de-DE" sz="2000" dirty="0"/>
              <a:t> </a:t>
            </a:r>
            <a:r>
              <a:rPr lang="de-DE" sz="2000" dirty="0" err="1"/>
              <a:t>som</a:t>
            </a:r>
            <a:r>
              <a:rPr lang="de-DE" sz="2000" dirty="0"/>
              <a:t> </a:t>
            </a:r>
            <a:r>
              <a:rPr lang="de-DE" sz="2000" dirty="0" err="1"/>
              <a:t>är</a:t>
            </a:r>
            <a:r>
              <a:rPr lang="de-DE" sz="2000" dirty="0"/>
              <a:t> relevant i stunden.</a:t>
            </a:r>
          </a:p>
        </p:txBody>
      </p:sp>
      <p:sp>
        <p:nvSpPr>
          <p:cNvPr id="4" name="Foliennummernplatzhalter 3"/>
          <p:cNvSpPr>
            <a:spLocks noGrp="1"/>
          </p:cNvSpPr>
          <p:nvPr>
            <p:ph type="sldNum" sz="quarter" idx="10"/>
          </p:nvPr>
        </p:nvSpPr>
        <p:spPr/>
        <p:txBody>
          <a:bodyPr/>
          <a:lstStyle/>
          <a:p>
            <a:fld id="{7EC9EFB9-C93A-A546-8995-1724B56402C9}" type="slidenum">
              <a:rPr lang="de-DE" smtClean="0"/>
              <a:t>3</a:t>
            </a:fld>
            <a:endParaRPr lang="de-DE"/>
          </a:p>
        </p:txBody>
      </p:sp>
    </p:spTree>
    <p:extLst>
      <p:ext uri="{BB962C8B-B14F-4D97-AF65-F5344CB8AC3E}">
        <p14:creationId xmlns:p14="http://schemas.microsoft.com/office/powerpoint/2010/main" val="190694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1200"/>
              </a:spcBef>
            </a:pPr>
            <a:r>
              <a:rPr lang="sv-SE" sz="2000" noProof="0" dirty="0">
                <a:latin typeface="Arial"/>
                <a:cs typeface="Arial"/>
              </a:rPr>
              <a:t>Binära frågor: Ja eller nej är möjliga svar. Har du en gul bil? Har du en lila bil? Har du sovit gott i natt? Smakade maten bra? De binära frågorna ger begränsad information, och är ungefär som att ”skjuta från höften”, eller som att gissa. Ibland ställer vi till och med dubbla binära frågor.</a:t>
            </a:r>
          </a:p>
        </p:txBody>
      </p:sp>
      <p:sp>
        <p:nvSpPr>
          <p:cNvPr id="4" name="Foliennummernplatzhalter 3"/>
          <p:cNvSpPr>
            <a:spLocks noGrp="1"/>
          </p:cNvSpPr>
          <p:nvPr>
            <p:ph type="sldNum" sz="quarter" idx="10"/>
          </p:nvPr>
        </p:nvSpPr>
        <p:spPr/>
        <p:txBody>
          <a:bodyPr/>
          <a:lstStyle/>
          <a:p>
            <a:fld id="{7EC9EFB9-C93A-A546-8995-1724B56402C9}" type="slidenum">
              <a:rPr lang="de-DE" smtClean="0"/>
              <a:t>4</a:t>
            </a:fld>
            <a:endParaRPr lang="de-DE"/>
          </a:p>
        </p:txBody>
      </p:sp>
    </p:spTree>
    <p:extLst>
      <p:ext uri="{BB962C8B-B14F-4D97-AF65-F5344CB8AC3E}">
        <p14:creationId xmlns:p14="http://schemas.microsoft.com/office/powerpoint/2010/main" val="250820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2000" noProof="0" dirty="0"/>
              <a:t>Öppna frågor börjar alla med de ”sju vännerna” och kan ge mycket mer information än binära frågor. Vad har din bil för färg? Hur smakade maten? Hur har du sovit i natt?</a:t>
            </a:r>
          </a:p>
        </p:txBody>
      </p:sp>
      <p:sp>
        <p:nvSpPr>
          <p:cNvPr id="4" name="Foliennummernplatzhalter 3"/>
          <p:cNvSpPr>
            <a:spLocks noGrp="1"/>
          </p:cNvSpPr>
          <p:nvPr>
            <p:ph type="sldNum" sz="quarter" idx="10"/>
          </p:nvPr>
        </p:nvSpPr>
        <p:spPr/>
        <p:txBody>
          <a:bodyPr/>
          <a:lstStyle/>
          <a:p>
            <a:fld id="{7EC9EFB9-C93A-A546-8995-1724B56402C9}" type="slidenum">
              <a:rPr lang="de-DE" smtClean="0"/>
              <a:t>5</a:t>
            </a:fld>
            <a:endParaRPr lang="de-DE"/>
          </a:p>
        </p:txBody>
      </p:sp>
    </p:spTree>
    <p:extLst>
      <p:ext uri="{BB962C8B-B14F-4D97-AF65-F5344CB8AC3E}">
        <p14:creationId xmlns:p14="http://schemas.microsoft.com/office/powerpoint/2010/main" val="101320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1200"/>
              </a:spcBef>
            </a:pPr>
            <a:r>
              <a:rPr lang="sv-SE" sz="2000" noProof="0" dirty="0">
                <a:latin typeface="Arial"/>
                <a:cs typeface="Arial"/>
              </a:rPr>
              <a:t>Binära påståenden: Här behöver vi vara försiktiga. Deltagarna kan ta illa vid sig. De kanske inte alls håller med oss i allmänhet och tar det personligt i synnerhet. Vi kommer att begå misstag som Lotscoach</a:t>
            </a:r>
            <a:r>
              <a:rPr lang="sv-SE" sz="2000" baseline="30000" noProof="0" dirty="0">
                <a:latin typeface="Arial"/>
                <a:cs typeface="Arial"/>
              </a:rPr>
              <a:t>®</a:t>
            </a:r>
            <a:r>
              <a:rPr lang="sv-SE" sz="2000" noProof="0" dirty="0">
                <a:latin typeface="Arial"/>
                <a:cs typeface="Arial"/>
              </a:rPr>
              <a:t> och samtidigt är det ok om vi lär av det.</a:t>
            </a:r>
          </a:p>
        </p:txBody>
      </p:sp>
      <p:sp>
        <p:nvSpPr>
          <p:cNvPr id="4" name="Foliennummernplatzhalter 3"/>
          <p:cNvSpPr>
            <a:spLocks noGrp="1"/>
          </p:cNvSpPr>
          <p:nvPr>
            <p:ph type="sldNum" sz="quarter" idx="10"/>
          </p:nvPr>
        </p:nvSpPr>
        <p:spPr/>
        <p:txBody>
          <a:bodyPr/>
          <a:lstStyle/>
          <a:p>
            <a:fld id="{7EC9EFB9-C93A-A546-8995-1724B56402C9}" type="slidenum">
              <a:rPr lang="de-DE" smtClean="0"/>
              <a:t>6</a:t>
            </a:fld>
            <a:endParaRPr lang="de-DE"/>
          </a:p>
        </p:txBody>
      </p:sp>
    </p:spTree>
    <p:extLst>
      <p:ext uri="{BB962C8B-B14F-4D97-AF65-F5344CB8AC3E}">
        <p14:creationId xmlns:p14="http://schemas.microsoft.com/office/powerpoint/2010/main" val="370225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1200"/>
              </a:spcBef>
            </a:pPr>
            <a:r>
              <a:rPr lang="sv-SE" sz="2000" noProof="0" dirty="0">
                <a:latin typeface="Arial"/>
                <a:cs typeface="Arial"/>
              </a:rPr>
              <a:t>För att få fram kunskapen hos den/de andra, behöver vi vara experter på att ställa relevanta öppna frågor. Vi använder svaret sedan på första frågan och ställer en ny fråga tills dess att ingen ytterligare information finns att hämta – ”</a:t>
            </a:r>
            <a:r>
              <a:rPr lang="sv-SE" sz="2000" noProof="0" dirty="0" err="1">
                <a:latin typeface="Arial"/>
                <a:cs typeface="Arial"/>
              </a:rPr>
              <a:t>Questioning</a:t>
            </a:r>
            <a:r>
              <a:rPr lang="sv-SE" sz="2000" noProof="0" dirty="0">
                <a:latin typeface="Arial"/>
                <a:cs typeface="Arial"/>
              </a:rPr>
              <a:t> </a:t>
            </a:r>
            <a:r>
              <a:rPr lang="sv-SE" sz="2000" noProof="0" dirty="0" err="1">
                <a:latin typeface="Arial"/>
                <a:cs typeface="Arial"/>
              </a:rPr>
              <a:t>to</a:t>
            </a:r>
            <a:r>
              <a:rPr lang="sv-SE" sz="2000" noProof="0" dirty="0">
                <a:latin typeface="Arial"/>
                <a:cs typeface="Arial"/>
              </a:rPr>
              <a:t> the </a:t>
            </a:r>
            <a:r>
              <a:rPr lang="sv-SE" sz="2000" noProof="0" dirty="0" err="1">
                <a:latin typeface="Arial"/>
                <a:cs typeface="Arial"/>
              </a:rPr>
              <a:t>void</a:t>
            </a:r>
            <a:r>
              <a:rPr lang="sv-SE" sz="2000" noProof="0" dirty="0">
                <a:latin typeface="Arial"/>
                <a:cs typeface="Arial"/>
              </a:rPr>
              <a:t>”, som vi kallar det. </a:t>
            </a:r>
          </a:p>
        </p:txBody>
      </p:sp>
      <p:sp>
        <p:nvSpPr>
          <p:cNvPr id="4" name="Foliennummernplatzhalter 3"/>
          <p:cNvSpPr>
            <a:spLocks noGrp="1"/>
          </p:cNvSpPr>
          <p:nvPr>
            <p:ph type="sldNum" sz="quarter" idx="10"/>
          </p:nvPr>
        </p:nvSpPr>
        <p:spPr/>
        <p:txBody>
          <a:bodyPr/>
          <a:lstStyle/>
          <a:p>
            <a:fld id="{7EC9EFB9-C93A-A546-8995-1724B56402C9}" type="slidenum">
              <a:rPr lang="de-DE" smtClean="0"/>
              <a:t>7</a:t>
            </a:fld>
            <a:endParaRPr lang="de-DE"/>
          </a:p>
        </p:txBody>
      </p:sp>
    </p:spTree>
    <p:extLst>
      <p:ext uri="{BB962C8B-B14F-4D97-AF65-F5344CB8AC3E}">
        <p14:creationId xmlns:p14="http://schemas.microsoft.com/office/powerpoint/2010/main" val="229750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1200"/>
              </a:spcBef>
            </a:pPr>
            <a:endParaRPr lang="de-DE" sz="2000" dirty="0">
              <a:latin typeface="Arial"/>
              <a:cs typeface="Arial"/>
            </a:endParaRPr>
          </a:p>
        </p:txBody>
      </p:sp>
      <p:sp>
        <p:nvSpPr>
          <p:cNvPr id="4" name="Foliennummernplatzhalter 3"/>
          <p:cNvSpPr>
            <a:spLocks noGrp="1"/>
          </p:cNvSpPr>
          <p:nvPr>
            <p:ph type="sldNum" sz="quarter" idx="10"/>
          </p:nvPr>
        </p:nvSpPr>
        <p:spPr/>
        <p:txBody>
          <a:bodyPr/>
          <a:lstStyle/>
          <a:p>
            <a:fld id="{7EC9EFB9-C93A-A546-8995-1724B56402C9}" type="slidenum">
              <a:rPr lang="de-DE" smtClean="0"/>
              <a:t>8</a:t>
            </a:fld>
            <a:endParaRPr lang="de-DE"/>
          </a:p>
        </p:txBody>
      </p:sp>
    </p:spTree>
    <p:extLst>
      <p:ext uri="{BB962C8B-B14F-4D97-AF65-F5344CB8AC3E}">
        <p14:creationId xmlns:p14="http://schemas.microsoft.com/office/powerpoint/2010/main" val="75017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000" dirty="0"/>
          </a:p>
        </p:txBody>
      </p:sp>
      <p:sp>
        <p:nvSpPr>
          <p:cNvPr id="4" name="Foliennummernplatzhalter 3"/>
          <p:cNvSpPr>
            <a:spLocks noGrp="1"/>
          </p:cNvSpPr>
          <p:nvPr>
            <p:ph type="sldNum" sz="quarter" idx="10"/>
          </p:nvPr>
        </p:nvSpPr>
        <p:spPr/>
        <p:txBody>
          <a:bodyPr/>
          <a:lstStyle/>
          <a:p>
            <a:fld id="{7EC9EFB9-C93A-A546-8995-1724B56402C9}"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501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de-CH"/>
              <a:t>Mastertitelformat bearbeiten</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sv-SE"/>
          </a:p>
        </p:txBody>
      </p:sp>
      <p:sp>
        <p:nvSpPr>
          <p:cNvPr id="4" name="Date Placeholder 3"/>
          <p:cNvSpPr>
            <a:spLocks noGrp="1"/>
          </p:cNvSpPr>
          <p:nvPr>
            <p:ph type="dt" sz="half" idx="10"/>
          </p:nvPr>
        </p:nvSpPr>
        <p:spPr/>
        <p:txBody>
          <a:bodyPr/>
          <a:lstStyle>
            <a:lvl1pPr>
              <a:defRPr/>
            </a:lvl1pPr>
          </a:lstStyle>
          <a:p>
            <a:pPr>
              <a:defRPr/>
            </a:pPr>
            <a:fld id="{62B95F3C-16F8-4AB2-92F7-E395F05A8FB7}" type="datetimeFigureOut">
              <a:rPr lang="sv-SE" smtClean="0"/>
              <a:pPr>
                <a:defRPr/>
              </a:pPr>
              <a:t>09.10.19</a:t>
            </a:fld>
            <a:endParaRPr lang="sv-S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268EC650-274E-49ED-BE07-4C6621CEBA9E}" type="slidenum">
              <a:rPr lang="sv-SE" smtClean="0"/>
              <a:pPr>
                <a:defRPr/>
              </a:pPr>
              <a:t>‹Nr.›</a:t>
            </a:fld>
            <a:endParaRPr lang="sv-SE"/>
          </a:p>
        </p:txBody>
      </p:sp>
    </p:spTree>
    <p:extLst>
      <p:ext uri="{BB962C8B-B14F-4D97-AF65-F5344CB8AC3E}">
        <p14:creationId xmlns:p14="http://schemas.microsoft.com/office/powerpoint/2010/main" val="253933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CH"/>
              <a:t>Mastertitelformat bearbeiten</a:t>
            </a:r>
            <a:endParaRPr lang="de-DE"/>
          </a:p>
        </p:txBody>
      </p:sp>
      <p:sp>
        <p:nvSpPr>
          <p:cNvPr id="3" name="Datumsplatzhalter 2"/>
          <p:cNvSpPr>
            <a:spLocks noGrp="1"/>
          </p:cNvSpPr>
          <p:nvPr>
            <p:ph type="dt" sz="half" idx="10"/>
          </p:nvPr>
        </p:nvSpPr>
        <p:spPr/>
        <p:txBody>
          <a:bodyPr/>
          <a:lstStyle/>
          <a:p>
            <a:pPr>
              <a:defRPr/>
            </a:pPr>
            <a:fld id="{F672D8FC-FBAB-40CD-8017-576519E0E86D}" type="datetimeFigureOut">
              <a:rPr lang="sv-SE" smtClean="0"/>
              <a:pPr>
                <a:defRPr/>
              </a:pPr>
              <a:t>09.10.19</a:t>
            </a:fld>
            <a:endParaRPr lang="sv-S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pPr>
              <a:defRPr/>
            </a:pPr>
            <a:endParaRPr lang="sv-SE"/>
          </a:p>
        </p:txBody>
      </p:sp>
      <p:sp>
        <p:nvSpPr>
          <p:cNvPr id="5" name="Foliennummernplatzhalter 4"/>
          <p:cNvSpPr>
            <a:spLocks noGrp="1"/>
          </p:cNvSpPr>
          <p:nvPr>
            <p:ph type="sldNum" sz="quarter" idx="12"/>
          </p:nvPr>
        </p:nvSpPr>
        <p:spPr/>
        <p:txBody>
          <a:bodyPr/>
          <a:lstStyle/>
          <a:p>
            <a:pPr>
              <a:defRPr/>
            </a:pPr>
            <a:fld id="{D7EBFF79-F61D-4DC1-9910-A5E87EA79A3E}" type="slidenum">
              <a:rPr lang="sv-SE" smtClean="0"/>
              <a:pPr>
                <a:defRPr/>
              </a:pPr>
              <a:t>‹Nr.›</a:t>
            </a:fld>
            <a:endParaRPr lang="sv-SE"/>
          </a:p>
        </p:txBody>
      </p:sp>
    </p:spTree>
    <p:extLst>
      <p:ext uri="{BB962C8B-B14F-4D97-AF65-F5344CB8AC3E}">
        <p14:creationId xmlns:p14="http://schemas.microsoft.com/office/powerpoint/2010/main" val="250395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CH"/>
              <a:t>Mastertitelformat bearbeiten</a:t>
            </a:r>
            <a:endParaRPr lang="de-DE"/>
          </a:p>
        </p:txBody>
      </p:sp>
      <p:sp>
        <p:nvSpPr>
          <p:cNvPr id="3" name="Datumsplatzhalter 2"/>
          <p:cNvSpPr>
            <a:spLocks noGrp="1"/>
          </p:cNvSpPr>
          <p:nvPr>
            <p:ph type="dt" sz="half" idx="10"/>
          </p:nvPr>
        </p:nvSpPr>
        <p:spPr/>
        <p:txBody>
          <a:bodyPr/>
          <a:lstStyle/>
          <a:p>
            <a:pPr>
              <a:defRPr/>
            </a:pPr>
            <a:fld id="{F672D8FC-FBAB-40CD-8017-576519E0E86D}" type="datetimeFigureOut">
              <a:rPr lang="sv-SE" smtClean="0"/>
              <a:pPr>
                <a:defRPr/>
              </a:pPr>
              <a:t>09.10.19</a:t>
            </a:fld>
            <a:endParaRPr lang="sv-SE"/>
          </a:p>
        </p:txBody>
      </p:sp>
      <p:sp>
        <p:nvSpPr>
          <p:cNvPr id="4" name="Foliennummernplatzhalter 3"/>
          <p:cNvSpPr>
            <a:spLocks noGrp="1"/>
          </p:cNvSpPr>
          <p:nvPr>
            <p:ph type="sldNum" sz="quarter" idx="11"/>
          </p:nvPr>
        </p:nvSpPr>
        <p:spPr/>
        <p:txBody>
          <a:bodyPr/>
          <a:lstStyle/>
          <a:p>
            <a:pPr>
              <a:defRPr/>
            </a:pPr>
            <a:fld id="{D7EBFF79-F61D-4DC1-9910-A5E87EA79A3E}" type="slidenum">
              <a:rPr lang="sv-SE" smtClean="0"/>
              <a:pPr>
                <a:defRPr/>
              </a:pPr>
              <a:t>‹Nr.›</a:t>
            </a:fld>
            <a:endParaRPr lang="sv-SE"/>
          </a:p>
        </p:txBody>
      </p:sp>
    </p:spTree>
    <p:extLst>
      <p:ext uri="{BB962C8B-B14F-4D97-AF65-F5344CB8AC3E}">
        <p14:creationId xmlns:p14="http://schemas.microsoft.com/office/powerpoint/2010/main" val="34886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F672D8FC-FBAB-40CD-8017-576519E0E86D}" type="datetimeFigureOut">
              <a:rPr lang="sv-SE" smtClean="0"/>
              <a:pPr>
                <a:defRPr/>
              </a:pPr>
              <a:t>09.10.19</a:t>
            </a:fld>
            <a:endParaRPr lang="sv-SE"/>
          </a:p>
        </p:txBody>
      </p:sp>
      <p:sp>
        <p:nvSpPr>
          <p:cNvPr id="4" name="Foliennummernplatzhalter 3"/>
          <p:cNvSpPr>
            <a:spLocks noGrp="1"/>
          </p:cNvSpPr>
          <p:nvPr>
            <p:ph type="sldNum" sz="quarter" idx="11"/>
          </p:nvPr>
        </p:nvSpPr>
        <p:spPr/>
        <p:txBody>
          <a:bodyPr/>
          <a:lstStyle/>
          <a:p>
            <a:pPr>
              <a:defRPr/>
            </a:pPr>
            <a:fld id="{D7EBFF79-F61D-4DC1-9910-A5E87EA79A3E}" type="slidenum">
              <a:rPr lang="sv-SE" smtClean="0"/>
              <a:pPr>
                <a:defRPr/>
              </a:pPr>
              <a:t>‹Nr.›</a:t>
            </a:fld>
            <a:endParaRPr lang="sv-SE"/>
          </a:p>
        </p:txBody>
      </p:sp>
    </p:spTree>
    <p:extLst>
      <p:ext uri="{BB962C8B-B14F-4D97-AF65-F5344CB8AC3E}">
        <p14:creationId xmlns:p14="http://schemas.microsoft.com/office/powerpoint/2010/main" val="1872110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4111976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CH"/>
              <a:t>Mastertitelformat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320793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159973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CH"/>
              <a:t>Mastertitelformat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7" name="Foliennummernplatzhalter 6"/>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3796986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9" name="Foliennummernplatzhalter 8"/>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246588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CH"/>
              <a:t>Mastertitelformat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5" name="Foliennummernplatzhalter 4"/>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1572404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4" name="Foliennummernplatzhalter 3"/>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73652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2381250" y="150813"/>
            <a:ext cx="6275388" cy="1138237"/>
          </a:xfrm>
          <a:prstGeom prst="rect">
            <a:avLst/>
          </a:prstGeom>
        </p:spPr>
        <p:txBody>
          <a:bodyPr/>
          <a:lstStyle/>
          <a:p>
            <a:r>
              <a:rPr lang="de-CH"/>
              <a:t>Mastertitelformat bearbeiten</a:t>
            </a:r>
            <a:endParaRPr lang="sv-SE"/>
          </a:p>
        </p:txBody>
      </p:sp>
      <p:sp>
        <p:nvSpPr>
          <p:cNvPr id="3" name="Content Placehold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sv-SE"/>
          </a:p>
        </p:txBody>
      </p:sp>
      <p:sp>
        <p:nvSpPr>
          <p:cNvPr id="4" name="Date Placeholder 3"/>
          <p:cNvSpPr>
            <a:spLocks noGrp="1"/>
          </p:cNvSpPr>
          <p:nvPr>
            <p:ph type="dt" sz="half" idx="10"/>
          </p:nvPr>
        </p:nvSpPr>
        <p:spPr/>
        <p:txBody>
          <a:bodyPr/>
          <a:lstStyle>
            <a:lvl1pPr>
              <a:defRPr/>
            </a:lvl1pPr>
          </a:lstStyle>
          <a:p>
            <a:pPr>
              <a:defRPr/>
            </a:pPr>
            <a:fld id="{D8991B1B-2783-4430-9CEB-438FBA550338}" type="datetimeFigureOut">
              <a:rPr lang="sv-SE" smtClean="0"/>
              <a:pPr>
                <a:defRPr/>
              </a:pPr>
              <a:t>09.10.19</a:t>
            </a:fld>
            <a:endParaRPr lang="sv-S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10158947-14A6-4F35-A5B1-6F3B669DAFA8}" type="slidenum">
              <a:rPr lang="sv-SE" smtClean="0"/>
              <a:pPr>
                <a:defRPr/>
              </a:pPr>
              <a:t>‹Nr.›</a:t>
            </a:fld>
            <a:endParaRPr lang="sv-SE"/>
          </a:p>
        </p:txBody>
      </p:sp>
    </p:spTree>
    <p:extLst>
      <p:ext uri="{BB962C8B-B14F-4D97-AF65-F5344CB8AC3E}">
        <p14:creationId xmlns:p14="http://schemas.microsoft.com/office/powerpoint/2010/main" val="188954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7" name="Foliennummernplatzhalter 6"/>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2687048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7" name="Foliennummernplatzhalter 6"/>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2402526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CH"/>
              <a:t>Mastertitelformat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225760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18D268F0-675B-FC4E-AEAE-F8F3FC5B9E3B}" type="datetimeFigureOut">
              <a:rPr lang="de-DE" smtClean="0">
                <a:solidFill>
                  <a:prstClr val="black"/>
                </a:solidFill>
              </a:rPr>
              <a:pPr/>
              <a:t>09.10.19</a:t>
            </a:fld>
            <a:endParaRPr lang="de-DE">
              <a:solidFill>
                <a:prstClr val="black"/>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solidFill>
                <a:prstClr val="black"/>
              </a:solidFill>
            </a:endParaRPr>
          </a:p>
        </p:txBody>
      </p:sp>
      <p:sp>
        <p:nvSpPr>
          <p:cNvPr id="6" name="Foliennummernplatzhalter 5"/>
          <p:cNvSpPr>
            <a:spLocks noGrp="1"/>
          </p:cNvSpPr>
          <p:nvPr>
            <p:ph type="sldNum" sz="quarter" idx="12"/>
          </p:nvPr>
        </p:nvSpPr>
        <p:spPr>
          <a:xfrm>
            <a:off x="4716016" y="5949280"/>
            <a:ext cx="2133600" cy="365125"/>
          </a:xfrm>
          <a:prstGeom prst="rect">
            <a:avLst/>
          </a:prstGeom>
        </p:spPr>
        <p:txBody>
          <a:bodyPr/>
          <a:lstStyle/>
          <a:p>
            <a:fld id="{9756003D-39BA-0D46-A9B0-85B7170C072F}"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247393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CH"/>
              <a:t>Mastertitelformat bearbeiten</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e Placeholder 3"/>
          <p:cNvSpPr>
            <a:spLocks noGrp="1"/>
          </p:cNvSpPr>
          <p:nvPr>
            <p:ph type="dt" sz="half" idx="10"/>
          </p:nvPr>
        </p:nvSpPr>
        <p:spPr/>
        <p:txBody>
          <a:bodyPr/>
          <a:lstStyle>
            <a:lvl1pPr>
              <a:defRPr/>
            </a:lvl1pPr>
          </a:lstStyle>
          <a:p>
            <a:pPr>
              <a:defRPr/>
            </a:pPr>
            <a:fld id="{77F975F0-033A-44FC-B3DB-91C9DE4F0E95}" type="datetimeFigureOut">
              <a:rPr lang="sv-SE" smtClean="0"/>
              <a:pPr>
                <a:defRPr/>
              </a:pPr>
              <a:t>09.10.19</a:t>
            </a:fld>
            <a:endParaRPr lang="sv-S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0E711F46-C1D7-4289-A39E-8C43AE8E9B8B}" type="slidenum">
              <a:rPr lang="sv-SE" smtClean="0"/>
              <a:pPr>
                <a:defRPr/>
              </a:pPr>
              <a:t>‹Nr.›</a:t>
            </a:fld>
            <a:endParaRPr lang="sv-SE"/>
          </a:p>
        </p:txBody>
      </p:sp>
    </p:spTree>
    <p:extLst>
      <p:ext uri="{BB962C8B-B14F-4D97-AF65-F5344CB8AC3E}">
        <p14:creationId xmlns:p14="http://schemas.microsoft.com/office/powerpoint/2010/main" val="250920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2381250" y="150813"/>
            <a:ext cx="6275388" cy="1138237"/>
          </a:xfrm>
          <a:prstGeom prst="rect">
            <a:avLst/>
          </a:prstGeom>
        </p:spPr>
        <p:txBody>
          <a:bodyPr/>
          <a:lstStyle/>
          <a:p>
            <a:r>
              <a:rPr lang="de-CH"/>
              <a:t>Mastertitelformat bearbeiten</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sv-SE"/>
          </a:p>
        </p:txBody>
      </p:sp>
      <p:sp>
        <p:nvSpPr>
          <p:cNvPr id="5" name="Date Placeholder 3"/>
          <p:cNvSpPr>
            <a:spLocks noGrp="1"/>
          </p:cNvSpPr>
          <p:nvPr>
            <p:ph type="dt" sz="half" idx="10"/>
          </p:nvPr>
        </p:nvSpPr>
        <p:spPr/>
        <p:txBody>
          <a:bodyPr/>
          <a:lstStyle>
            <a:lvl1pPr>
              <a:defRPr/>
            </a:lvl1pPr>
          </a:lstStyle>
          <a:p>
            <a:pPr>
              <a:defRPr/>
            </a:pPr>
            <a:fld id="{D717BACA-4F7A-41A4-A7A3-730FE2496280}" type="datetimeFigureOut">
              <a:rPr lang="sv-SE" smtClean="0"/>
              <a:pPr>
                <a:defRPr/>
              </a:pPr>
              <a:t>09.10.19</a:t>
            </a:fld>
            <a:endParaRPr lang="sv-SE"/>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38C04149-C674-4977-9DD6-7291D4F2B7F7}" type="slidenum">
              <a:rPr lang="sv-SE" smtClean="0"/>
              <a:pPr>
                <a:defRPr/>
              </a:pPr>
              <a:t>‹Nr.›</a:t>
            </a:fld>
            <a:endParaRPr lang="sv-SE"/>
          </a:p>
        </p:txBody>
      </p:sp>
    </p:spTree>
    <p:extLst>
      <p:ext uri="{BB962C8B-B14F-4D97-AF65-F5344CB8AC3E}">
        <p14:creationId xmlns:p14="http://schemas.microsoft.com/office/powerpoint/2010/main" val="427038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2381250" y="150813"/>
            <a:ext cx="6275388" cy="1138237"/>
          </a:xfrm>
          <a:prstGeom prst="rect">
            <a:avLst/>
          </a:prstGeom>
        </p:spPr>
        <p:txBody>
          <a:bodyPr/>
          <a:lstStyle>
            <a:lvl1pPr>
              <a:defRPr/>
            </a:lvl1pPr>
          </a:lstStyle>
          <a:p>
            <a:r>
              <a:rPr lang="de-CH"/>
              <a:t>Mastertitelformat bearbeiten</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sv-SE"/>
          </a:p>
        </p:txBody>
      </p:sp>
      <p:sp>
        <p:nvSpPr>
          <p:cNvPr id="7" name="Date Placeholder 3"/>
          <p:cNvSpPr>
            <a:spLocks noGrp="1"/>
          </p:cNvSpPr>
          <p:nvPr>
            <p:ph type="dt" sz="half" idx="10"/>
          </p:nvPr>
        </p:nvSpPr>
        <p:spPr/>
        <p:txBody>
          <a:bodyPr/>
          <a:lstStyle>
            <a:lvl1pPr>
              <a:defRPr/>
            </a:lvl1pPr>
          </a:lstStyle>
          <a:p>
            <a:pPr>
              <a:defRPr/>
            </a:pPr>
            <a:fld id="{681C3A43-177B-4471-9FC9-0CF6F50E54FB}" type="datetimeFigureOut">
              <a:rPr lang="sv-SE" smtClean="0"/>
              <a:pPr>
                <a:defRPr/>
              </a:pPr>
              <a:t>09.10.19</a:t>
            </a:fld>
            <a:endParaRPr lang="sv-SE"/>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9" name="Slide Number Placeholder 5"/>
          <p:cNvSpPr>
            <a:spLocks noGrp="1"/>
          </p:cNvSpPr>
          <p:nvPr>
            <p:ph type="sldNum" sz="quarter" idx="12"/>
          </p:nvPr>
        </p:nvSpPr>
        <p:spPr/>
        <p:txBody>
          <a:bodyPr/>
          <a:lstStyle>
            <a:lvl1pPr>
              <a:defRPr/>
            </a:lvl1pPr>
          </a:lstStyle>
          <a:p>
            <a:pPr>
              <a:defRPr/>
            </a:pPr>
            <a:fld id="{F89D7E41-B07F-4CBF-8C28-C23C87A5C2A6}" type="slidenum">
              <a:rPr lang="sv-SE" smtClean="0"/>
              <a:pPr>
                <a:defRPr/>
              </a:pPr>
              <a:t>‹Nr.›</a:t>
            </a:fld>
            <a:endParaRPr lang="sv-SE"/>
          </a:p>
        </p:txBody>
      </p:sp>
    </p:spTree>
    <p:extLst>
      <p:ext uri="{BB962C8B-B14F-4D97-AF65-F5344CB8AC3E}">
        <p14:creationId xmlns:p14="http://schemas.microsoft.com/office/powerpoint/2010/main" val="338552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2381250" y="150813"/>
            <a:ext cx="6275388" cy="1138237"/>
          </a:xfrm>
          <a:prstGeom prst="rect">
            <a:avLst/>
          </a:prstGeom>
        </p:spPr>
        <p:txBody>
          <a:bodyPr/>
          <a:lstStyle/>
          <a:p>
            <a:r>
              <a:rPr lang="de-CH"/>
              <a:t>Mastertitelformat bearbeiten</a:t>
            </a:r>
            <a:endParaRPr lang="sv-SE"/>
          </a:p>
        </p:txBody>
      </p:sp>
      <p:sp>
        <p:nvSpPr>
          <p:cNvPr id="3" name="Date Placeholder 3"/>
          <p:cNvSpPr>
            <a:spLocks noGrp="1"/>
          </p:cNvSpPr>
          <p:nvPr>
            <p:ph type="dt" sz="half" idx="10"/>
          </p:nvPr>
        </p:nvSpPr>
        <p:spPr/>
        <p:txBody>
          <a:bodyPr/>
          <a:lstStyle>
            <a:lvl1pPr>
              <a:defRPr/>
            </a:lvl1pPr>
          </a:lstStyle>
          <a:p>
            <a:pPr>
              <a:defRPr/>
            </a:pPr>
            <a:fld id="{E5191595-F306-4114-B2D2-58D7AC49ED4C}" type="datetimeFigureOut">
              <a:rPr lang="sv-SE" smtClean="0"/>
              <a:pPr>
                <a:defRPr/>
              </a:pPr>
              <a:t>09.10.19</a:t>
            </a:fld>
            <a:endParaRPr lang="sv-SE"/>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5" name="Slide Number Placeholder 5"/>
          <p:cNvSpPr>
            <a:spLocks noGrp="1"/>
          </p:cNvSpPr>
          <p:nvPr>
            <p:ph type="sldNum" sz="quarter" idx="12"/>
          </p:nvPr>
        </p:nvSpPr>
        <p:spPr/>
        <p:txBody>
          <a:bodyPr/>
          <a:lstStyle>
            <a:lvl1pPr>
              <a:defRPr/>
            </a:lvl1pPr>
          </a:lstStyle>
          <a:p>
            <a:pPr>
              <a:defRPr/>
            </a:pPr>
            <a:fld id="{FE145577-D51B-422A-A77D-66B4678D6582}" type="slidenum">
              <a:rPr lang="sv-SE" smtClean="0"/>
              <a:pPr>
                <a:defRPr/>
              </a:pPr>
              <a:t>‹Nr.›</a:t>
            </a:fld>
            <a:endParaRPr lang="sv-SE"/>
          </a:p>
        </p:txBody>
      </p:sp>
    </p:spTree>
    <p:extLst>
      <p:ext uri="{BB962C8B-B14F-4D97-AF65-F5344CB8AC3E}">
        <p14:creationId xmlns:p14="http://schemas.microsoft.com/office/powerpoint/2010/main" val="410976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E89B87-8D7E-4742-908C-1E20C3D0E2FC}" type="datetimeFigureOut">
              <a:rPr lang="sv-SE" smtClean="0"/>
              <a:pPr>
                <a:defRPr/>
              </a:pPr>
              <a:t>09.10.19</a:t>
            </a:fld>
            <a:endParaRPr lang="sv-SE"/>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4" name="Slide Number Placeholder 5"/>
          <p:cNvSpPr>
            <a:spLocks noGrp="1"/>
          </p:cNvSpPr>
          <p:nvPr>
            <p:ph type="sldNum" sz="quarter" idx="12"/>
          </p:nvPr>
        </p:nvSpPr>
        <p:spPr/>
        <p:txBody>
          <a:bodyPr/>
          <a:lstStyle>
            <a:lvl1pPr>
              <a:defRPr/>
            </a:lvl1pPr>
          </a:lstStyle>
          <a:p>
            <a:pPr>
              <a:defRPr/>
            </a:pPr>
            <a:fld id="{3C0719B9-60B5-4E4B-89FF-880C650D71B8}" type="slidenum">
              <a:rPr lang="sv-SE" smtClean="0"/>
              <a:pPr>
                <a:defRPr/>
              </a:pPr>
              <a:t>‹Nr.›</a:t>
            </a:fld>
            <a:endParaRPr lang="sv-SE"/>
          </a:p>
        </p:txBody>
      </p:sp>
    </p:spTree>
    <p:extLst>
      <p:ext uri="{BB962C8B-B14F-4D97-AF65-F5344CB8AC3E}">
        <p14:creationId xmlns:p14="http://schemas.microsoft.com/office/powerpoint/2010/main" val="87400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CH"/>
              <a:t>Mastertitelformat bearbeiten</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3"/>
          <p:cNvSpPr>
            <a:spLocks noGrp="1"/>
          </p:cNvSpPr>
          <p:nvPr>
            <p:ph type="dt" sz="half" idx="10"/>
          </p:nvPr>
        </p:nvSpPr>
        <p:spPr/>
        <p:txBody>
          <a:bodyPr/>
          <a:lstStyle>
            <a:lvl1pPr>
              <a:defRPr/>
            </a:lvl1pPr>
          </a:lstStyle>
          <a:p>
            <a:pPr>
              <a:defRPr/>
            </a:pPr>
            <a:fld id="{A0210073-FDBA-4C55-97C0-F720F1562544}" type="datetimeFigureOut">
              <a:rPr lang="sv-SE" smtClean="0"/>
              <a:pPr>
                <a:defRPr/>
              </a:pPr>
              <a:t>09.10.19</a:t>
            </a:fld>
            <a:endParaRPr lang="sv-SE"/>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4BA8BE9F-F75D-4E58-8CAB-21C01E41AC43}" type="slidenum">
              <a:rPr lang="sv-SE" smtClean="0"/>
              <a:pPr>
                <a:defRPr/>
              </a:pPr>
              <a:t>‹Nr.›</a:t>
            </a:fld>
            <a:endParaRPr lang="sv-SE"/>
          </a:p>
        </p:txBody>
      </p:sp>
    </p:spTree>
    <p:extLst>
      <p:ext uri="{BB962C8B-B14F-4D97-AF65-F5344CB8AC3E}">
        <p14:creationId xmlns:p14="http://schemas.microsoft.com/office/powerpoint/2010/main" val="330142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CH"/>
              <a:t>Mastertitelformat bearbeiten</a:t>
            </a:r>
            <a:endParaRPr lang="sv-S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CH" noProof="0"/>
              <a:t>Bild auf Platzhalter ziehen oder durch Klicken auf Symbol hinzufügen</a:t>
            </a:r>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e Placeholder 3"/>
          <p:cNvSpPr>
            <a:spLocks noGrp="1"/>
          </p:cNvSpPr>
          <p:nvPr>
            <p:ph type="dt" sz="half" idx="10"/>
          </p:nvPr>
        </p:nvSpPr>
        <p:spPr/>
        <p:txBody>
          <a:bodyPr/>
          <a:lstStyle>
            <a:lvl1pPr>
              <a:defRPr/>
            </a:lvl1pPr>
          </a:lstStyle>
          <a:p>
            <a:pPr>
              <a:defRPr/>
            </a:pPr>
            <a:fld id="{CB8172C6-9F4E-47B5-A9F1-4A7921670ABD}" type="datetimeFigureOut">
              <a:rPr lang="sv-SE" smtClean="0"/>
              <a:pPr>
                <a:defRPr/>
              </a:pPr>
              <a:t>09.10.19</a:t>
            </a:fld>
            <a:endParaRPr lang="sv-SE"/>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5E31BFFC-5C0D-430B-9B99-26D53273D9A3}" type="slidenum">
              <a:rPr lang="sv-SE" smtClean="0"/>
              <a:pPr>
                <a:defRPr/>
              </a:pPr>
              <a:t>‹Nr.›</a:t>
            </a:fld>
            <a:endParaRPr lang="sv-SE"/>
          </a:p>
        </p:txBody>
      </p:sp>
    </p:spTree>
    <p:extLst>
      <p:ext uri="{BB962C8B-B14F-4D97-AF65-F5344CB8AC3E}">
        <p14:creationId xmlns:p14="http://schemas.microsoft.com/office/powerpoint/2010/main" val="2709617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a:cs typeface="Arial"/>
              </a:defRPr>
            </a:lvl1pPr>
          </a:lstStyle>
          <a:p>
            <a:pPr>
              <a:defRPr/>
            </a:pPr>
            <a:fld id="{F672D8FC-FBAB-40CD-8017-576519E0E86D}" type="datetimeFigureOut">
              <a:rPr lang="sv-SE" smtClean="0"/>
              <a:pPr>
                <a:defRPr/>
              </a:pPr>
              <a:t>09.10.19</a:t>
            </a:fld>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Arial"/>
                <a:cs typeface="Arial"/>
              </a:defRPr>
            </a:lvl1pPr>
          </a:lstStyle>
          <a:p>
            <a:pPr>
              <a:defRPr/>
            </a:pPr>
            <a:fld id="{D7EBFF79-F61D-4DC1-9910-A5E87EA79A3E}" type="slidenum">
              <a:rPr lang="sv-SE" smtClean="0"/>
              <a:pPr>
                <a:defRPr/>
              </a:pPr>
              <a:t>‹Nr.›</a:t>
            </a:fld>
            <a:endParaRPr lang="sv-SE"/>
          </a:p>
        </p:txBody>
      </p:sp>
      <p:sp>
        <p:nvSpPr>
          <p:cNvPr id="1033" name="Text Placeholder 2"/>
          <p:cNvSpPr>
            <a:spLocks noGrp="1"/>
          </p:cNvSpPr>
          <p:nvPr>
            <p:ph type="body" idx="1"/>
          </p:nvPr>
        </p:nvSpPr>
        <p:spPr bwMode="auto">
          <a:xfrm>
            <a:off x="177800" y="1833563"/>
            <a:ext cx="87884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pic>
        <p:nvPicPr>
          <p:cNvPr id="9" name="Bild 8"/>
          <p:cNvPicPr/>
          <p:nvPr/>
        </p:nvPicPr>
        <p:blipFill>
          <a:blip r:embed="rId14" cstate="print">
            <a:alphaModFix/>
            <a:extLst>
              <a:ext uri="{28A0092B-C50C-407E-A947-70E740481C1C}">
                <a14:useLocalDpi xmlns:a14="http://schemas.microsoft.com/office/drawing/2010/main" val="0"/>
              </a:ext>
            </a:extLst>
          </a:blip>
          <a:stretch>
            <a:fillRect/>
          </a:stretch>
        </p:blipFill>
        <p:spPr>
          <a:xfrm>
            <a:off x="7468304" y="260648"/>
            <a:ext cx="1280160" cy="1278890"/>
          </a:xfrm>
          <a:prstGeom prst="rect">
            <a:avLst/>
          </a:prstGeom>
        </p:spPr>
      </p:pic>
      <p:sp>
        <p:nvSpPr>
          <p:cNvPr id="18" name="Titelplatzhalter 13"/>
          <p:cNvSpPr txBox="1">
            <a:spLocks/>
          </p:cNvSpPr>
          <p:nvPr/>
        </p:nvSpPr>
        <p:spPr>
          <a:xfrm>
            <a:off x="179512" y="1052736"/>
            <a:ext cx="8229600" cy="576064"/>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400" kern="1200">
                <a:solidFill>
                  <a:schemeClr val="tx1"/>
                </a:solidFill>
                <a:latin typeface="Arial"/>
                <a:ea typeface="+mj-ea"/>
                <a:cs typeface="Arial"/>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de-DE" sz="24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kern="1200">
          <a:solidFill>
            <a:schemeClr val="tx1"/>
          </a:solidFill>
          <a:latin typeface="Arial"/>
          <a:ea typeface="+mj-ea"/>
          <a:cs typeface="Arial"/>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20000"/>
        </a:spcBef>
        <a:spcAft>
          <a:spcPct val="0"/>
        </a:spcAft>
        <a:buFont typeface="Arial" charset="0"/>
        <a:buNone/>
        <a:defRPr sz="3200" kern="1200">
          <a:solidFill>
            <a:schemeClr val="tx1"/>
          </a:solidFill>
          <a:latin typeface="Arial"/>
          <a:ea typeface="+mn-ea"/>
          <a:cs typeface="Arial"/>
        </a:defRPr>
      </a:lvl1pPr>
      <a:lvl2pPr marL="457200" indent="0" algn="l" rtl="0" eaLnBrk="1" fontAlgn="base" hangingPunct="1">
        <a:spcBef>
          <a:spcPct val="20000"/>
        </a:spcBef>
        <a:spcAft>
          <a:spcPct val="0"/>
        </a:spcAft>
        <a:buFont typeface="Arial" charset="0"/>
        <a:buNone/>
        <a:defRPr sz="2800" kern="1200">
          <a:solidFill>
            <a:schemeClr val="tx1"/>
          </a:solidFill>
          <a:latin typeface="Arial"/>
          <a:ea typeface="+mn-ea"/>
          <a:cs typeface="Arial"/>
        </a:defRPr>
      </a:lvl2pPr>
      <a:lvl3pPr marL="914400" indent="0" algn="l" rtl="0" eaLnBrk="1" fontAlgn="base" hangingPunct="1">
        <a:spcBef>
          <a:spcPct val="20000"/>
        </a:spcBef>
        <a:spcAft>
          <a:spcPct val="0"/>
        </a:spcAft>
        <a:buFont typeface="Arial" charset="0"/>
        <a:buNone/>
        <a:defRPr sz="2400" kern="1200">
          <a:solidFill>
            <a:schemeClr val="tx1"/>
          </a:solidFill>
          <a:latin typeface="Arial"/>
          <a:ea typeface="+mn-ea"/>
          <a:cs typeface="Arial"/>
        </a:defRPr>
      </a:lvl3pPr>
      <a:lvl4pPr marL="1371600" indent="0" algn="l" rtl="0" eaLnBrk="1" fontAlgn="base" hangingPunct="1">
        <a:spcBef>
          <a:spcPct val="20000"/>
        </a:spcBef>
        <a:spcAft>
          <a:spcPct val="0"/>
        </a:spcAft>
        <a:buFont typeface="Arial" charset="0"/>
        <a:buNone/>
        <a:defRPr sz="2000" kern="1200">
          <a:solidFill>
            <a:schemeClr val="tx1"/>
          </a:solidFill>
          <a:latin typeface="Arial"/>
          <a:ea typeface="+mn-ea"/>
          <a:cs typeface="Arial"/>
        </a:defRPr>
      </a:lvl4pPr>
      <a:lvl5pPr marL="1828800" indent="0" algn="l" rtl="0" eaLnBrk="1" fontAlgn="base" hangingPunct="1">
        <a:spcBef>
          <a:spcPct val="20000"/>
        </a:spcBef>
        <a:spcAft>
          <a:spcPct val="0"/>
        </a:spcAft>
        <a:buFont typeface="Arial" charset="0"/>
        <a:buNone/>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293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6512" y="-315416"/>
            <a:ext cx="9217024" cy="727280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animal-animal-portrait-antelope-1318555.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7341" y="-334390"/>
            <a:ext cx="10937674" cy="7291782"/>
          </a:xfrm>
          <a:prstGeom prst="rect">
            <a:avLst/>
          </a:prstGeom>
        </p:spPr>
      </p:pic>
    </p:spTree>
    <p:extLst>
      <p:ext uri="{BB962C8B-B14F-4D97-AF65-F5344CB8AC3E}">
        <p14:creationId xmlns:p14="http://schemas.microsoft.com/office/powerpoint/2010/main" val="296324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
            <a:extLst>
              <a:ext uri="{FF2B5EF4-FFF2-40B4-BE49-F238E27FC236}">
                <a16:creationId xmlns:a16="http://schemas.microsoft.com/office/drawing/2014/main" xmlns="" id="{BB958C0C-0EDB-4781-9240-0CB37DF3C74D}"/>
              </a:ext>
            </a:extLst>
          </p:cNvPr>
          <p:cNvSpPr/>
          <p:nvPr/>
        </p:nvSpPr>
        <p:spPr>
          <a:xfrm>
            <a:off x="395536" y="2132856"/>
            <a:ext cx="8208912" cy="2862322"/>
          </a:xfrm>
          <a:prstGeom prst="rect">
            <a:avLst/>
          </a:prstGeom>
        </p:spPr>
        <p:txBody>
          <a:bodyPr wrap="square">
            <a:spAutoFit/>
          </a:bodyPr>
          <a:lstStyle/>
          <a:p>
            <a:pPr algn="ctr">
              <a:spcBef>
                <a:spcPts val="1200"/>
              </a:spcBef>
            </a:pPr>
            <a:r>
              <a:rPr lang="sv-SE" sz="4000">
                <a:latin typeface="Arial"/>
                <a:cs typeface="Arial"/>
              </a:rPr>
              <a:t>Det öppna processfrågandets konst</a:t>
            </a:r>
          </a:p>
          <a:p>
            <a:pPr algn="ctr">
              <a:spcBef>
                <a:spcPts val="1200"/>
              </a:spcBef>
            </a:pPr>
            <a:endParaRPr lang="sv-SE" sz="4000">
              <a:latin typeface="Arial"/>
              <a:cs typeface="Arial"/>
            </a:endParaRPr>
          </a:p>
          <a:p>
            <a:pPr algn="ctr">
              <a:spcBef>
                <a:spcPts val="1200"/>
              </a:spcBef>
            </a:pPr>
            <a:r>
              <a:rPr lang="sv-SE" sz="4000">
                <a:latin typeface="Arial" panose="020B0604020202020204" pitchFamily="34" charset="0"/>
                <a:cs typeface="Arial" panose="020B0604020202020204" pitchFamily="34" charset="0"/>
              </a:rPr>
              <a:t>Spetskompetens </a:t>
            </a:r>
            <a:br>
              <a:rPr lang="sv-SE" sz="4000">
                <a:latin typeface="Arial" panose="020B0604020202020204" pitchFamily="34" charset="0"/>
                <a:cs typeface="Arial" panose="020B0604020202020204" pitchFamily="34" charset="0"/>
              </a:rPr>
            </a:br>
            <a:r>
              <a:rPr lang="sv-SE" sz="4000">
                <a:latin typeface="Arial" panose="020B0604020202020204" pitchFamily="34" charset="0"/>
                <a:cs typeface="Arial" panose="020B0604020202020204" pitchFamily="34" charset="0"/>
              </a:rPr>
              <a:t>för oss som Lotscoach</a:t>
            </a:r>
            <a:r>
              <a:rPr lang="sv-SE" sz="4000" baseline="30000">
                <a:latin typeface="Arial" panose="020B0604020202020204" pitchFamily="34" charset="0"/>
                <a:cs typeface="Arial" panose="020B0604020202020204" pitchFamily="34" charset="0"/>
              </a:rPr>
              <a:t>®</a:t>
            </a:r>
          </a:p>
        </p:txBody>
      </p:sp>
      <p:sp>
        <p:nvSpPr>
          <p:cNvPr id="3" name="Rechteck 2"/>
          <p:cNvSpPr/>
          <p:nvPr/>
        </p:nvSpPr>
        <p:spPr>
          <a:xfrm>
            <a:off x="2944950" y="6680393"/>
            <a:ext cx="2851186" cy="276999"/>
          </a:xfrm>
          <a:prstGeom prst="rect">
            <a:avLst/>
          </a:prstGeom>
        </p:spPr>
        <p:txBody>
          <a:bodyPr wrap="none">
            <a:spAutoFit/>
          </a:bodyPr>
          <a:lstStyle/>
          <a:p>
            <a:r>
              <a:rPr lang="de-DE" baseline="30000" dirty="0"/>
              <a:t>© 1973, 2019 Hans </a:t>
            </a:r>
            <a:r>
              <a:rPr lang="de-DE" baseline="30000" dirty="0" err="1"/>
              <a:t>Åkerblom</a:t>
            </a:r>
            <a:r>
              <a:rPr lang="de-DE" baseline="30000" dirty="0"/>
              <a:t> och LOTS AB</a:t>
            </a:r>
          </a:p>
        </p:txBody>
      </p:sp>
    </p:spTree>
    <p:extLst>
      <p:ext uri="{BB962C8B-B14F-4D97-AF65-F5344CB8AC3E}">
        <p14:creationId xmlns:p14="http://schemas.microsoft.com/office/powerpoint/2010/main" val="1695484914"/>
      </p:ext>
    </p:extLst>
  </p:cSld>
  <p:clrMapOvr>
    <a:masterClrMapping/>
  </p:clrMapOvr>
  <mc:AlternateContent xmlns:mc="http://schemas.openxmlformats.org/markup-compatibility/2006" xmlns:p14="http://schemas.microsoft.com/office/powerpoint/2010/main">
    <mc:Choice Requires="p14">
      <p:transition spd="slow" p14:dur="2000" advTm="6232"/>
    </mc:Choice>
    <mc:Fallback xmlns="">
      <p:transition spd="slow" advTm="62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
            <a:extLst>
              <a:ext uri="{FF2B5EF4-FFF2-40B4-BE49-F238E27FC236}">
                <a16:creationId xmlns:a16="http://schemas.microsoft.com/office/drawing/2014/main" xmlns="" id="{BB958C0C-0EDB-4781-9240-0CB37DF3C74D}"/>
              </a:ext>
            </a:extLst>
          </p:cNvPr>
          <p:cNvSpPr/>
          <p:nvPr/>
        </p:nvSpPr>
        <p:spPr>
          <a:xfrm>
            <a:off x="467544" y="1772816"/>
            <a:ext cx="1872208" cy="1323439"/>
          </a:xfrm>
          <a:prstGeom prst="rect">
            <a:avLst/>
          </a:prstGeom>
        </p:spPr>
        <p:txBody>
          <a:bodyPr wrap="square">
            <a:spAutoFit/>
          </a:bodyPr>
          <a:lstStyle/>
          <a:p>
            <a:pPr>
              <a:spcBef>
                <a:spcPts val="1200"/>
              </a:spcBef>
            </a:pPr>
            <a:r>
              <a:rPr lang="sv-SE" sz="4000">
                <a:latin typeface="Arial"/>
                <a:cs typeface="Arial"/>
              </a:rPr>
              <a:t>Öppna </a:t>
            </a:r>
            <a:br>
              <a:rPr lang="sv-SE" sz="4000">
                <a:latin typeface="Arial"/>
                <a:cs typeface="Arial"/>
              </a:rPr>
            </a:br>
            <a:r>
              <a:rPr lang="sv-SE" sz="4000">
                <a:latin typeface="Arial"/>
                <a:cs typeface="Arial"/>
              </a:rPr>
              <a:t>frågor</a:t>
            </a:r>
          </a:p>
        </p:txBody>
      </p:sp>
      <p:sp>
        <p:nvSpPr>
          <p:cNvPr id="8" name="Rechteck 1">
            <a:extLst>
              <a:ext uri="{FF2B5EF4-FFF2-40B4-BE49-F238E27FC236}">
                <a16:creationId xmlns:a16="http://schemas.microsoft.com/office/drawing/2014/main" xmlns="" id="{4123E8AD-4DE6-471D-8746-A5E0167698F0}"/>
              </a:ext>
            </a:extLst>
          </p:cNvPr>
          <p:cNvSpPr/>
          <p:nvPr/>
        </p:nvSpPr>
        <p:spPr>
          <a:xfrm>
            <a:off x="3059832" y="1772816"/>
            <a:ext cx="2160240" cy="1323439"/>
          </a:xfrm>
          <a:prstGeom prst="rect">
            <a:avLst/>
          </a:prstGeom>
        </p:spPr>
        <p:txBody>
          <a:bodyPr wrap="square">
            <a:spAutoFit/>
          </a:bodyPr>
          <a:lstStyle/>
          <a:p>
            <a:pPr>
              <a:spcBef>
                <a:spcPts val="1200"/>
              </a:spcBef>
            </a:pPr>
            <a:r>
              <a:rPr lang="sv-SE" sz="4000">
                <a:latin typeface="Arial"/>
                <a:cs typeface="Arial"/>
              </a:rPr>
              <a:t>Binära</a:t>
            </a:r>
            <a:br>
              <a:rPr lang="sv-SE" sz="4000">
                <a:latin typeface="Arial"/>
                <a:cs typeface="Arial"/>
              </a:rPr>
            </a:br>
            <a:r>
              <a:rPr lang="sv-SE" sz="4000">
                <a:latin typeface="Arial"/>
                <a:cs typeface="Arial"/>
              </a:rPr>
              <a:t>frågor</a:t>
            </a:r>
          </a:p>
        </p:txBody>
      </p:sp>
      <p:sp>
        <p:nvSpPr>
          <p:cNvPr id="9" name="Rechteck 1">
            <a:extLst>
              <a:ext uri="{FF2B5EF4-FFF2-40B4-BE49-F238E27FC236}">
                <a16:creationId xmlns:a16="http://schemas.microsoft.com/office/drawing/2014/main" xmlns="" id="{3F321D35-5AB6-4DDD-BA34-CEA7F1B55B54}"/>
              </a:ext>
            </a:extLst>
          </p:cNvPr>
          <p:cNvSpPr/>
          <p:nvPr/>
        </p:nvSpPr>
        <p:spPr>
          <a:xfrm>
            <a:off x="5508104" y="1774083"/>
            <a:ext cx="2952328" cy="1323439"/>
          </a:xfrm>
          <a:prstGeom prst="rect">
            <a:avLst/>
          </a:prstGeom>
        </p:spPr>
        <p:txBody>
          <a:bodyPr wrap="square">
            <a:spAutoFit/>
          </a:bodyPr>
          <a:lstStyle/>
          <a:p>
            <a:pPr>
              <a:spcBef>
                <a:spcPts val="1200"/>
              </a:spcBef>
            </a:pPr>
            <a:r>
              <a:rPr lang="sv-SE" sz="4000">
                <a:latin typeface="Arial"/>
                <a:cs typeface="Arial"/>
              </a:rPr>
              <a:t>Binära</a:t>
            </a:r>
            <a:br>
              <a:rPr lang="sv-SE" sz="4000">
                <a:latin typeface="Arial"/>
                <a:cs typeface="Arial"/>
              </a:rPr>
            </a:br>
            <a:r>
              <a:rPr lang="sv-SE" sz="4000">
                <a:latin typeface="Arial"/>
                <a:cs typeface="Arial"/>
              </a:rPr>
              <a:t>påståenden</a:t>
            </a:r>
          </a:p>
        </p:txBody>
      </p:sp>
      <p:sp>
        <p:nvSpPr>
          <p:cNvPr id="5" name="Rechteck 4"/>
          <p:cNvSpPr/>
          <p:nvPr/>
        </p:nvSpPr>
        <p:spPr>
          <a:xfrm>
            <a:off x="2944950" y="6680393"/>
            <a:ext cx="2851186" cy="276999"/>
          </a:xfrm>
          <a:prstGeom prst="rect">
            <a:avLst/>
          </a:prstGeom>
        </p:spPr>
        <p:txBody>
          <a:bodyPr wrap="none">
            <a:spAutoFit/>
          </a:bodyPr>
          <a:lstStyle/>
          <a:p>
            <a:r>
              <a:rPr lang="de-DE" baseline="30000" dirty="0"/>
              <a:t>© 1973, 2019 Hans </a:t>
            </a:r>
            <a:r>
              <a:rPr lang="de-DE" baseline="30000" dirty="0" err="1"/>
              <a:t>Åkerblom</a:t>
            </a:r>
            <a:r>
              <a:rPr lang="de-DE" baseline="30000" dirty="0"/>
              <a:t> och LOTS AB</a:t>
            </a:r>
          </a:p>
        </p:txBody>
      </p:sp>
    </p:spTree>
    <p:extLst>
      <p:ext uri="{BB962C8B-B14F-4D97-AF65-F5344CB8AC3E}">
        <p14:creationId xmlns:p14="http://schemas.microsoft.com/office/powerpoint/2010/main" val="2565621704"/>
      </p:ext>
    </p:extLst>
  </p:cSld>
  <p:clrMapOvr>
    <a:masterClrMapping/>
  </p:clrMapOvr>
  <mc:AlternateContent xmlns:mc="http://schemas.openxmlformats.org/markup-compatibility/2006" xmlns:p14="http://schemas.microsoft.com/office/powerpoint/2010/main">
    <mc:Choice Requires="p14">
      <p:transition spd="slow" p14:dur="2000" advTm="6232"/>
    </mc:Choice>
    <mc:Fallback xmlns="">
      <p:transition spd="slow" advTm="623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pilkoppling 3">
            <a:extLst>
              <a:ext uri="{FF2B5EF4-FFF2-40B4-BE49-F238E27FC236}">
                <a16:creationId xmlns:a16="http://schemas.microsoft.com/office/drawing/2014/main" xmlns="" id="{7A94491B-6DC7-4470-AF14-8D83FADD578B}"/>
              </a:ext>
            </a:extLst>
          </p:cNvPr>
          <p:cNvCxnSpPr>
            <a:cxnSpLocks/>
          </p:cNvCxnSpPr>
          <p:nvPr/>
        </p:nvCxnSpPr>
        <p:spPr>
          <a:xfrm>
            <a:off x="4283968" y="3284984"/>
            <a:ext cx="504056" cy="15683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a:extLst>
              <a:ext uri="{FF2B5EF4-FFF2-40B4-BE49-F238E27FC236}">
                <a16:creationId xmlns:a16="http://schemas.microsoft.com/office/drawing/2014/main" xmlns="" id="{0B780D2A-CB21-4E20-BAFD-C12C9B825E52}"/>
              </a:ext>
            </a:extLst>
          </p:cNvPr>
          <p:cNvCxnSpPr>
            <a:cxnSpLocks/>
          </p:cNvCxnSpPr>
          <p:nvPr/>
        </p:nvCxnSpPr>
        <p:spPr>
          <a:xfrm flipH="1">
            <a:off x="3059832" y="3284984"/>
            <a:ext cx="432048" cy="15683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hteck 1">
            <a:extLst>
              <a:ext uri="{FF2B5EF4-FFF2-40B4-BE49-F238E27FC236}">
                <a16:creationId xmlns:a16="http://schemas.microsoft.com/office/drawing/2014/main" xmlns="" id="{CDAB2CEC-15D0-44FE-8EA5-213EFEAB1FC0}"/>
              </a:ext>
            </a:extLst>
          </p:cNvPr>
          <p:cNvSpPr/>
          <p:nvPr/>
        </p:nvSpPr>
        <p:spPr>
          <a:xfrm>
            <a:off x="2339752" y="4869160"/>
            <a:ext cx="1512168" cy="553998"/>
          </a:xfrm>
          <a:prstGeom prst="rect">
            <a:avLst/>
          </a:prstGeom>
        </p:spPr>
        <p:txBody>
          <a:bodyPr wrap="square">
            <a:spAutoFit/>
          </a:bodyPr>
          <a:lstStyle/>
          <a:p>
            <a:pPr algn="ctr">
              <a:spcBef>
                <a:spcPts val="1200"/>
              </a:spcBef>
            </a:pPr>
            <a:r>
              <a:rPr lang="sv-SE" sz="3000">
                <a:latin typeface="Arial"/>
                <a:cs typeface="Arial"/>
              </a:rPr>
              <a:t>JA</a:t>
            </a:r>
          </a:p>
        </p:txBody>
      </p:sp>
      <p:sp>
        <p:nvSpPr>
          <p:cNvPr id="13" name="Rechteck 1">
            <a:extLst>
              <a:ext uri="{FF2B5EF4-FFF2-40B4-BE49-F238E27FC236}">
                <a16:creationId xmlns:a16="http://schemas.microsoft.com/office/drawing/2014/main" xmlns="" id="{705DCE70-345B-4218-927D-1A49C8982A2B}"/>
              </a:ext>
            </a:extLst>
          </p:cNvPr>
          <p:cNvSpPr/>
          <p:nvPr/>
        </p:nvSpPr>
        <p:spPr>
          <a:xfrm>
            <a:off x="4283968" y="4869160"/>
            <a:ext cx="1512168" cy="553998"/>
          </a:xfrm>
          <a:prstGeom prst="rect">
            <a:avLst/>
          </a:prstGeom>
        </p:spPr>
        <p:txBody>
          <a:bodyPr wrap="square">
            <a:spAutoFit/>
          </a:bodyPr>
          <a:lstStyle/>
          <a:p>
            <a:pPr algn="ctr">
              <a:spcBef>
                <a:spcPts val="1200"/>
              </a:spcBef>
            </a:pPr>
            <a:r>
              <a:rPr lang="sv-SE" sz="3000">
                <a:latin typeface="Arial"/>
                <a:cs typeface="Arial"/>
              </a:rPr>
              <a:t>NEJ</a:t>
            </a:r>
          </a:p>
        </p:txBody>
      </p:sp>
      <p:sp>
        <p:nvSpPr>
          <p:cNvPr id="14" name="Rechteck 1">
            <a:extLst>
              <a:ext uri="{FF2B5EF4-FFF2-40B4-BE49-F238E27FC236}">
                <a16:creationId xmlns:a16="http://schemas.microsoft.com/office/drawing/2014/main" xmlns="" id="{1D6D6EC3-556F-4593-8B72-6D81632B88D9}"/>
              </a:ext>
            </a:extLst>
          </p:cNvPr>
          <p:cNvSpPr/>
          <p:nvPr/>
        </p:nvSpPr>
        <p:spPr>
          <a:xfrm>
            <a:off x="2123728" y="5805264"/>
            <a:ext cx="4032448" cy="553998"/>
          </a:xfrm>
          <a:prstGeom prst="rect">
            <a:avLst/>
          </a:prstGeom>
        </p:spPr>
        <p:txBody>
          <a:bodyPr wrap="square">
            <a:spAutoFit/>
          </a:bodyPr>
          <a:lstStyle/>
          <a:p>
            <a:pPr>
              <a:spcBef>
                <a:spcPts val="1200"/>
              </a:spcBef>
            </a:pPr>
            <a:r>
              <a:rPr lang="sv-SE" sz="3000">
                <a:latin typeface="Arial"/>
                <a:cs typeface="Arial"/>
              </a:rPr>
              <a:t>(Psykologin intressant)</a:t>
            </a:r>
          </a:p>
        </p:txBody>
      </p:sp>
      <p:sp>
        <p:nvSpPr>
          <p:cNvPr id="23" name="Rechteck 1">
            <a:extLst>
              <a:ext uri="{FF2B5EF4-FFF2-40B4-BE49-F238E27FC236}">
                <a16:creationId xmlns:a16="http://schemas.microsoft.com/office/drawing/2014/main" xmlns="" id="{535198C5-9844-4D7F-A88D-80DE94577846}"/>
              </a:ext>
            </a:extLst>
          </p:cNvPr>
          <p:cNvSpPr/>
          <p:nvPr/>
        </p:nvSpPr>
        <p:spPr>
          <a:xfrm>
            <a:off x="467544" y="1772816"/>
            <a:ext cx="1872208" cy="1323439"/>
          </a:xfrm>
          <a:prstGeom prst="rect">
            <a:avLst/>
          </a:prstGeom>
        </p:spPr>
        <p:txBody>
          <a:bodyPr wrap="square">
            <a:spAutoFit/>
          </a:bodyPr>
          <a:lstStyle/>
          <a:p>
            <a:pPr>
              <a:spcBef>
                <a:spcPts val="1200"/>
              </a:spcBef>
            </a:pPr>
            <a:r>
              <a:rPr lang="sv-SE" sz="4000">
                <a:latin typeface="Arial"/>
                <a:cs typeface="Arial"/>
              </a:rPr>
              <a:t>Öppna </a:t>
            </a:r>
            <a:br>
              <a:rPr lang="sv-SE" sz="4000">
                <a:latin typeface="Arial"/>
                <a:cs typeface="Arial"/>
              </a:rPr>
            </a:br>
            <a:r>
              <a:rPr lang="sv-SE" sz="4000">
                <a:latin typeface="Arial"/>
                <a:cs typeface="Arial"/>
              </a:rPr>
              <a:t>frågor</a:t>
            </a:r>
          </a:p>
        </p:txBody>
      </p:sp>
      <p:sp>
        <p:nvSpPr>
          <p:cNvPr id="24" name="Rechteck 1">
            <a:extLst>
              <a:ext uri="{FF2B5EF4-FFF2-40B4-BE49-F238E27FC236}">
                <a16:creationId xmlns:a16="http://schemas.microsoft.com/office/drawing/2014/main" xmlns="" id="{F3B731D4-B2DB-4D32-B4D6-5CE0C0BF6672}"/>
              </a:ext>
            </a:extLst>
          </p:cNvPr>
          <p:cNvSpPr/>
          <p:nvPr/>
        </p:nvSpPr>
        <p:spPr>
          <a:xfrm>
            <a:off x="3059832" y="1772816"/>
            <a:ext cx="2160240" cy="1323439"/>
          </a:xfrm>
          <a:prstGeom prst="rect">
            <a:avLst/>
          </a:prstGeom>
        </p:spPr>
        <p:txBody>
          <a:bodyPr wrap="square">
            <a:spAutoFit/>
          </a:bodyPr>
          <a:lstStyle/>
          <a:p>
            <a:pPr>
              <a:spcBef>
                <a:spcPts val="1200"/>
              </a:spcBef>
            </a:pPr>
            <a:r>
              <a:rPr lang="sv-SE" sz="4000">
                <a:latin typeface="Arial"/>
                <a:cs typeface="Arial"/>
              </a:rPr>
              <a:t>Binära frågor</a:t>
            </a:r>
          </a:p>
        </p:txBody>
      </p:sp>
      <p:sp>
        <p:nvSpPr>
          <p:cNvPr id="25" name="Rechteck 1">
            <a:extLst>
              <a:ext uri="{FF2B5EF4-FFF2-40B4-BE49-F238E27FC236}">
                <a16:creationId xmlns:a16="http://schemas.microsoft.com/office/drawing/2014/main" xmlns="" id="{C65DAE41-A626-4FFB-9E8C-1E2F3FEFAA88}"/>
              </a:ext>
            </a:extLst>
          </p:cNvPr>
          <p:cNvSpPr/>
          <p:nvPr/>
        </p:nvSpPr>
        <p:spPr>
          <a:xfrm>
            <a:off x="5508104" y="1774083"/>
            <a:ext cx="2952328" cy="1323439"/>
          </a:xfrm>
          <a:prstGeom prst="rect">
            <a:avLst/>
          </a:prstGeom>
        </p:spPr>
        <p:txBody>
          <a:bodyPr wrap="square">
            <a:spAutoFit/>
          </a:bodyPr>
          <a:lstStyle/>
          <a:p>
            <a:pPr>
              <a:spcBef>
                <a:spcPts val="1200"/>
              </a:spcBef>
            </a:pPr>
            <a:r>
              <a:rPr lang="sv-SE" sz="4000">
                <a:latin typeface="Arial"/>
                <a:cs typeface="Arial"/>
              </a:rPr>
              <a:t>Binära påståenden</a:t>
            </a:r>
          </a:p>
        </p:txBody>
      </p:sp>
      <p:sp>
        <p:nvSpPr>
          <p:cNvPr id="11" name="Rechteck 10"/>
          <p:cNvSpPr/>
          <p:nvPr/>
        </p:nvSpPr>
        <p:spPr>
          <a:xfrm>
            <a:off x="2944950" y="6680393"/>
            <a:ext cx="2851186" cy="276999"/>
          </a:xfrm>
          <a:prstGeom prst="rect">
            <a:avLst/>
          </a:prstGeom>
        </p:spPr>
        <p:txBody>
          <a:bodyPr wrap="none">
            <a:spAutoFit/>
          </a:bodyPr>
          <a:lstStyle/>
          <a:p>
            <a:r>
              <a:rPr lang="de-DE" baseline="30000" dirty="0"/>
              <a:t>© 1973, 2019 Hans </a:t>
            </a:r>
            <a:r>
              <a:rPr lang="de-DE" baseline="30000" dirty="0" err="1"/>
              <a:t>Åkerblom</a:t>
            </a:r>
            <a:r>
              <a:rPr lang="de-DE" baseline="30000" dirty="0"/>
              <a:t> och LOTS AB</a:t>
            </a:r>
          </a:p>
        </p:txBody>
      </p:sp>
    </p:spTree>
    <p:extLst>
      <p:ext uri="{BB962C8B-B14F-4D97-AF65-F5344CB8AC3E}">
        <p14:creationId xmlns:p14="http://schemas.microsoft.com/office/powerpoint/2010/main" val="3446612906"/>
      </p:ext>
    </p:extLst>
  </p:cSld>
  <p:clrMapOvr>
    <a:masterClrMapping/>
  </p:clrMapOvr>
  <mc:AlternateContent xmlns:mc="http://schemas.openxmlformats.org/markup-compatibility/2006" xmlns:p14="http://schemas.microsoft.com/office/powerpoint/2010/main">
    <mc:Choice Requires="p14">
      <p:transition spd="slow" p14:dur="2000" advTm="6232"/>
    </mc:Choice>
    <mc:Fallback xmlns="">
      <p:transition spd="slow" advTm="62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
            <a:extLst>
              <a:ext uri="{FF2B5EF4-FFF2-40B4-BE49-F238E27FC236}">
                <a16:creationId xmlns:a16="http://schemas.microsoft.com/office/drawing/2014/main" xmlns="" id="{A87690B0-58FF-45EE-B183-7CD9745B9E26}"/>
              </a:ext>
            </a:extLst>
          </p:cNvPr>
          <p:cNvSpPr/>
          <p:nvPr/>
        </p:nvSpPr>
        <p:spPr>
          <a:xfrm>
            <a:off x="467544" y="3068960"/>
            <a:ext cx="1872208" cy="553998"/>
          </a:xfrm>
          <a:prstGeom prst="rect">
            <a:avLst/>
          </a:prstGeom>
        </p:spPr>
        <p:txBody>
          <a:bodyPr wrap="square">
            <a:spAutoFit/>
          </a:bodyPr>
          <a:lstStyle/>
          <a:p>
            <a:pPr>
              <a:spcBef>
                <a:spcPts val="1200"/>
              </a:spcBef>
            </a:pPr>
            <a:r>
              <a:rPr lang="sv-SE" sz="3000" i="1">
                <a:latin typeface="Arial"/>
                <a:cs typeface="Arial"/>
              </a:rPr>
              <a:t>Vem?</a:t>
            </a:r>
          </a:p>
        </p:txBody>
      </p:sp>
      <p:sp>
        <p:nvSpPr>
          <p:cNvPr id="16" name="Rechteck 1">
            <a:extLst>
              <a:ext uri="{FF2B5EF4-FFF2-40B4-BE49-F238E27FC236}">
                <a16:creationId xmlns:a16="http://schemas.microsoft.com/office/drawing/2014/main" xmlns="" id="{D5EB5612-6E0A-48D0-8B8B-D0C2D1E6A758}"/>
              </a:ext>
            </a:extLst>
          </p:cNvPr>
          <p:cNvSpPr/>
          <p:nvPr/>
        </p:nvSpPr>
        <p:spPr>
          <a:xfrm>
            <a:off x="467544" y="3582888"/>
            <a:ext cx="1872208" cy="553998"/>
          </a:xfrm>
          <a:prstGeom prst="rect">
            <a:avLst/>
          </a:prstGeom>
        </p:spPr>
        <p:txBody>
          <a:bodyPr wrap="square">
            <a:spAutoFit/>
          </a:bodyPr>
          <a:lstStyle/>
          <a:p>
            <a:pPr>
              <a:spcBef>
                <a:spcPts val="1200"/>
              </a:spcBef>
            </a:pPr>
            <a:r>
              <a:rPr lang="sv-SE" sz="3000" i="1">
                <a:latin typeface="Arial"/>
                <a:cs typeface="Arial"/>
              </a:rPr>
              <a:t>Vilka?</a:t>
            </a:r>
          </a:p>
        </p:txBody>
      </p:sp>
      <p:sp>
        <p:nvSpPr>
          <p:cNvPr id="17" name="Rechteck 1">
            <a:extLst>
              <a:ext uri="{FF2B5EF4-FFF2-40B4-BE49-F238E27FC236}">
                <a16:creationId xmlns:a16="http://schemas.microsoft.com/office/drawing/2014/main" xmlns="" id="{2EC860EE-5C0B-4459-BBB0-9A5C2639BEC4}"/>
              </a:ext>
            </a:extLst>
          </p:cNvPr>
          <p:cNvSpPr/>
          <p:nvPr/>
        </p:nvSpPr>
        <p:spPr>
          <a:xfrm>
            <a:off x="467544" y="4077072"/>
            <a:ext cx="1872208" cy="553998"/>
          </a:xfrm>
          <a:prstGeom prst="rect">
            <a:avLst/>
          </a:prstGeom>
        </p:spPr>
        <p:txBody>
          <a:bodyPr wrap="square">
            <a:spAutoFit/>
          </a:bodyPr>
          <a:lstStyle/>
          <a:p>
            <a:pPr>
              <a:spcBef>
                <a:spcPts val="1200"/>
              </a:spcBef>
            </a:pPr>
            <a:r>
              <a:rPr lang="sv-SE" sz="3000" i="1">
                <a:latin typeface="Arial"/>
                <a:cs typeface="Arial"/>
              </a:rPr>
              <a:t>Varför?</a:t>
            </a:r>
          </a:p>
        </p:txBody>
      </p:sp>
      <p:sp>
        <p:nvSpPr>
          <p:cNvPr id="18" name="Rechteck 1">
            <a:extLst>
              <a:ext uri="{FF2B5EF4-FFF2-40B4-BE49-F238E27FC236}">
                <a16:creationId xmlns:a16="http://schemas.microsoft.com/office/drawing/2014/main" xmlns="" id="{BCDC98FE-A83C-43D3-A2D5-AB4F53741734}"/>
              </a:ext>
            </a:extLst>
          </p:cNvPr>
          <p:cNvSpPr/>
          <p:nvPr/>
        </p:nvSpPr>
        <p:spPr>
          <a:xfrm>
            <a:off x="467544" y="4581128"/>
            <a:ext cx="1872208" cy="553998"/>
          </a:xfrm>
          <a:prstGeom prst="rect">
            <a:avLst/>
          </a:prstGeom>
        </p:spPr>
        <p:txBody>
          <a:bodyPr wrap="square">
            <a:spAutoFit/>
          </a:bodyPr>
          <a:lstStyle/>
          <a:p>
            <a:pPr>
              <a:spcBef>
                <a:spcPts val="1200"/>
              </a:spcBef>
            </a:pPr>
            <a:r>
              <a:rPr lang="sv-SE" sz="3000" i="1">
                <a:latin typeface="Arial"/>
                <a:cs typeface="Arial"/>
              </a:rPr>
              <a:t>Vad?</a:t>
            </a:r>
          </a:p>
        </p:txBody>
      </p:sp>
      <p:sp>
        <p:nvSpPr>
          <p:cNvPr id="19" name="Rechteck 1">
            <a:extLst>
              <a:ext uri="{FF2B5EF4-FFF2-40B4-BE49-F238E27FC236}">
                <a16:creationId xmlns:a16="http://schemas.microsoft.com/office/drawing/2014/main" xmlns="" id="{0F9FF3EF-3179-4840-B19A-EB025A8CB033}"/>
              </a:ext>
            </a:extLst>
          </p:cNvPr>
          <p:cNvSpPr/>
          <p:nvPr/>
        </p:nvSpPr>
        <p:spPr>
          <a:xfrm>
            <a:off x="467544" y="5085184"/>
            <a:ext cx="1872208" cy="553998"/>
          </a:xfrm>
          <a:prstGeom prst="rect">
            <a:avLst/>
          </a:prstGeom>
        </p:spPr>
        <p:txBody>
          <a:bodyPr wrap="square">
            <a:spAutoFit/>
          </a:bodyPr>
          <a:lstStyle/>
          <a:p>
            <a:pPr>
              <a:spcBef>
                <a:spcPts val="1200"/>
              </a:spcBef>
            </a:pPr>
            <a:r>
              <a:rPr lang="sv-SE" sz="3000" i="1">
                <a:latin typeface="Arial"/>
                <a:cs typeface="Arial"/>
              </a:rPr>
              <a:t>Var?</a:t>
            </a:r>
          </a:p>
        </p:txBody>
      </p:sp>
      <p:sp>
        <p:nvSpPr>
          <p:cNvPr id="20" name="Rechteck 1">
            <a:extLst>
              <a:ext uri="{FF2B5EF4-FFF2-40B4-BE49-F238E27FC236}">
                <a16:creationId xmlns:a16="http://schemas.microsoft.com/office/drawing/2014/main" xmlns="" id="{6A6B5A69-AB14-4566-84BF-4F4101F1B5F1}"/>
              </a:ext>
            </a:extLst>
          </p:cNvPr>
          <p:cNvSpPr/>
          <p:nvPr/>
        </p:nvSpPr>
        <p:spPr>
          <a:xfrm>
            <a:off x="467544" y="5589240"/>
            <a:ext cx="1872208" cy="553998"/>
          </a:xfrm>
          <a:prstGeom prst="rect">
            <a:avLst/>
          </a:prstGeom>
        </p:spPr>
        <p:txBody>
          <a:bodyPr wrap="square">
            <a:spAutoFit/>
          </a:bodyPr>
          <a:lstStyle/>
          <a:p>
            <a:pPr>
              <a:spcBef>
                <a:spcPts val="1200"/>
              </a:spcBef>
            </a:pPr>
            <a:r>
              <a:rPr lang="sv-SE" sz="3000" i="1">
                <a:latin typeface="Arial"/>
                <a:cs typeface="Arial"/>
              </a:rPr>
              <a:t>När?</a:t>
            </a:r>
          </a:p>
        </p:txBody>
      </p:sp>
      <p:sp>
        <p:nvSpPr>
          <p:cNvPr id="21" name="Rechteck 1">
            <a:extLst>
              <a:ext uri="{FF2B5EF4-FFF2-40B4-BE49-F238E27FC236}">
                <a16:creationId xmlns:a16="http://schemas.microsoft.com/office/drawing/2014/main" xmlns="" id="{7BE5F5FA-DE75-49D1-AA80-A4532CD1702A}"/>
              </a:ext>
            </a:extLst>
          </p:cNvPr>
          <p:cNvSpPr/>
          <p:nvPr/>
        </p:nvSpPr>
        <p:spPr>
          <a:xfrm>
            <a:off x="467544" y="6093296"/>
            <a:ext cx="1872208" cy="553998"/>
          </a:xfrm>
          <a:prstGeom prst="rect">
            <a:avLst/>
          </a:prstGeom>
        </p:spPr>
        <p:txBody>
          <a:bodyPr wrap="square">
            <a:spAutoFit/>
          </a:bodyPr>
          <a:lstStyle/>
          <a:p>
            <a:pPr>
              <a:spcBef>
                <a:spcPts val="1200"/>
              </a:spcBef>
            </a:pPr>
            <a:r>
              <a:rPr lang="sv-SE" sz="3000" i="1">
                <a:latin typeface="Arial"/>
                <a:cs typeface="Arial"/>
              </a:rPr>
              <a:t>Hur?</a:t>
            </a:r>
          </a:p>
        </p:txBody>
      </p:sp>
      <p:cxnSp>
        <p:nvCxnSpPr>
          <p:cNvPr id="22" name="Rak pilkoppling 21">
            <a:extLst>
              <a:ext uri="{FF2B5EF4-FFF2-40B4-BE49-F238E27FC236}">
                <a16:creationId xmlns:a16="http://schemas.microsoft.com/office/drawing/2014/main" xmlns="" id="{DB2E7BD1-CFF6-4660-B58E-634922A34E36}"/>
              </a:ext>
            </a:extLst>
          </p:cNvPr>
          <p:cNvCxnSpPr>
            <a:cxnSpLocks/>
          </p:cNvCxnSpPr>
          <p:nvPr/>
        </p:nvCxnSpPr>
        <p:spPr>
          <a:xfrm>
            <a:off x="4283968" y="3284984"/>
            <a:ext cx="504056" cy="15683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xmlns="" id="{6B04AFA0-6EB5-4E46-9F8B-CFAD3BE501A1}"/>
              </a:ext>
            </a:extLst>
          </p:cNvPr>
          <p:cNvCxnSpPr>
            <a:cxnSpLocks/>
          </p:cNvCxnSpPr>
          <p:nvPr/>
        </p:nvCxnSpPr>
        <p:spPr>
          <a:xfrm flipH="1">
            <a:off x="3059832" y="3284984"/>
            <a:ext cx="432048" cy="15683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Rechteck 1">
            <a:extLst>
              <a:ext uri="{FF2B5EF4-FFF2-40B4-BE49-F238E27FC236}">
                <a16:creationId xmlns:a16="http://schemas.microsoft.com/office/drawing/2014/main" xmlns="" id="{E8C099AD-0C94-4993-AC0C-2257D6185BDF}"/>
              </a:ext>
            </a:extLst>
          </p:cNvPr>
          <p:cNvSpPr/>
          <p:nvPr/>
        </p:nvSpPr>
        <p:spPr>
          <a:xfrm>
            <a:off x="2339752" y="4869160"/>
            <a:ext cx="1512168" cy="553998"/>
          </a:xfrm>
          <a:prstGeom prst="rect">
            <a:avLst/>
          </a:prstGeom>
        </p:spPr>
        <p:txBody>
          <a:bodyPr wrap="square">
            <a:spAutoFit/>
          </a:bodyPr>
          <a:lstStyle/>
          <a:p>
            <a:pPr algn="ctr">
              <a:spcBef>
                <a:spcPts val="1200"/>
              </a:spcBef>
            </a:pPr>
            <a:r>
              <a:rPr lang="sv-SE" sz="3000">
                <a:latin typeface="Arial"/>
                <a:cs typeface="Arial"/>
              </a:rPr>
              <a:t>JA</a:t>
            </a:r>
          </a:p>
        </p:txBody>
      </p:sp>
      <p:sp>
        <p:nvSpPr>
          <p:cNvPr id="25" name="Rechteck 1">
            <a:extLst>
              <a:ext uri="{FF2B5EF4-FFF2-40B4-BE49-F238E27FC236}">
                <a16:creationId xmlns:a16="http://schemas.microsoft.com/office/drawing/2014/main" xmlns="" id="{85E4D67A-A616-4DD2-BCC7-D267015E90BF}"/>
              </a:ext>
            </a:extLst>
          </p:cNvPr>
          <p:cNvSpPr/>
          <p:nvPr/>
        </p:nvSpPr>
        <p:spPr>
          <a:xfrm>
            <a:off x="4283968" y="4869160"/>
            <a:ext cx="1512168" cy="553998"/>
          </a:xfrm>
          <a:prstGeom prst="rect">
            <a:avLst/>
          </a:prstGeom>
        </p:spPr>
        <p:txBody>
          <a:bodyPr wrap="square">
            <a:spAutoFit/>
          </a:bodyPr>
          <a:lstStyle/>
          <a:p>
            <a:pPr algn="ctr">
              <a:spcBef>
                <a:spcPts val="1200"/>
              </a:spcBef>
            </a:pPr>
            <a:r>
              <a:rPr lang="sv-SE" sz="3000">
                <a:latin typeface="Arial"/>
                <a:cs typeface="Arial"/>
              </a:rPr>
              <a:t>NEJ</a:t>
            </a:r>
          </a:p>
        </p:txBody>
      </p:sp>
      <p:sp>
        <p:nvSpPr>
          <p:cNvPr id="27" name="Rechteck 1">
            <a:extLst>
              <a:ext uri="{FF2B5EF4-FFF2-40B4-BE49-F238E27FC236}">
                <a16:creationId xmlns:a16="http://schemas.microsoft.com/office/drawing/2014/main" xmlns="" id="{7DE78178-7CF4-4CFD-84C6-C8D4E0A3A8F1}"/>
              </a:ext>
            </a:extLst>
          </p:cNvPr>
          <p:cNvSpPr/>
          <p:nvPr/>
        </p:nvSpPr>
        <p:spPr>
          <a:xfrm>
            <a:off x="467544" y="1772816"/>
            <a:ext cx="1872208" cy="1323439"/>
          </a:xfrm>
          <a:prstGeom prst="rect">
            <a:avLst/>
          </a:prstGeom>
        </p:spPr>
        <p:txBody>
          <a:bodyPr wrap="square">
            <a:spAutoFit/>
          </a:bodyPr>
          <a:lstStyle/>
          <a:p>
            <a:pPr>
              <a:spcBef>
                <a:spcPts val="1200"/>
              </a:spcBef>
            </a:pPr>
            <a:r>
              <a:rPr lang="sv-SE" sz="4000">
                <a:latin typeface="Arial"/>
                <a:cs typeface="Arial"/>
              </a:rPr>
              <a:t>Öppna </a:t>
            </a:r>
            <a:br>
              <a:rPr lang="sv-SE" sz="4000">
                <a:latin typeface="Arial"/>
                <a:cs typeface="Arial"/>
              </a:rPr>
            </a:br>
            <a:r>
              <a:rPr lang="sv-SE" sz="4000">
                <a:latin typeface="Arial"/>
                <a:cs typeface="Arial"/>
              </a:rPr>
              <a:t>frågor</a:t>
            </a:r>
          </a:p>
        </p:txBody>
      </p:sp>
      <p:sp>
        <p:nvSpPr>
          <p:cNvPr id="28" name="Rechteck 1">
            <a:extLst>
              <a:ext uri="{FF2B5EF4-FFF2-40B4-BE49-F238E27FC236}">
                <a16:creationId xmlns:a16="http://schemas.microsoft.com/office/drawing/2014/main" xmlns="" id="{D60A847A-67B3-4510-90A7-4FD62D9118A2}"/>
              </a:ext>
            </a:extLst>
          </p:cNvPr>
          <p:cNvSpPr/>
          <p:nvPr/>
        </p:nvSpPr>
        <p:spPr>
          <a:xfrm>
            <a:off x="3059832" y="1772816"/>
            <a:ext cx="2160240" cy="1323439"/>
          </a:xfrm>
          <a:prstGeom prst="rect">
            <a:avLst/>
          </a:prstGeom>
        </p:spPr>
        <p:txBody>
          <a:bodyPr wrap="square">
            <a:spAutoFit/>
          </a:bodyPr>
          <a:lstStyle/>
          <a:p>
            <a:pPr>
              <a:spcBef>
                <a:spcPts val="1200"/>
              </a:spcBef>
            </a:pPr>
            <a:r>
              <a:rPr lang="sv-SE" sz="4000">
                <a:latin typeface="Arial"/>
                <a:cs typeface="Arial"/>
              </a:rPr>
              <a:t>Binära frågor</a:t>
            </a:r>
          </a:p>
        </p:txBody>
      </p:sp>
      <p:sp>
        <p:nvSpPr>
          <p:cNvPr id="29" name="Rechteck 1">
            <a:extLst>
              <a:ext uri="{FF2B5EF4-FFF2-40B4-BE49-F238E27FC236}">
                <a16:creationId xmlns:a16="http://schemas.microsoft.com/office/drawing/2014/main" xmlns="" id="{E6C6FFCB-12AF-448D-AF0D-4D3BEB284102}"/>
              </a:ext>
            </a:extLst>
          </p:cNvPr>
          <p:cNvSpPr/>
          <p:nvPr/>
        </p:nvSpPr>
        <p:spPr>
          <a:xfrm>
            <a:off x="5508104" y="1774083"/>
            <a:ext cx="2952328" cy="1323439"/>
          </a:xfrm>
          <a:prstGeom prst="rect">
            <a:avLst/>
          </a:prstGeom>
        </p:spPr>
        <p:txBody>
          <a:bodyPr wrap="square">
            <a:spAutoFit/>
          </a:bodyPr>
          <a:lstStyle/>
          <a:p>
            <a:pPr>
              <a:spcBef>
                <a:spcPts val="1200"/>
              </a:spcBef>
            </a:pPr>
            <a:r>
              <a:rPr lang="sv-SE" sz="4000">
                <a:latin typeface="Arial"/>
                <a:cs typeface="Arial"/>
              </a:rPr>
              <a:t>Binära påståenden</a:t>
            </a:r>
          </a:p>
        </p:txBody>
      </p:sp>
      <p:sp>
        <p:nvSpPr>
          <p:cNvPr id="26" name="Rechteck 25"/>
          <p:cNvSpPr/>
          <p:nvPr/>
        </p:nvSpPr>
        <p:spPr>
          <a:xfrm>
            <a:off x="2944950" y="6680393"/>
            <a:ext cx="2851186" cy="276999"/>
          </a:xfrm>
          <a:prstGeom prst="rect">
            <a:avLst/>
          </a:prstGeom>
        </p:spPr>
        <p:txBody>
          <a:bodyPr wrap="none">
            <a:spAutoFit/>
          </a:bodyPr>
          <a:lstStyle/>
          <a:p>
            <a:r>
              <a:rPr lang="de-DE" baseline="30000" dirty="0"/>
              <a:t>© 1973, 2019 Hans </a:t>
            </a:r>
            <a:r>
              <a:rPr lang="de-DE" baseline="30000" dirty="0" err="1"/>
              <a:t>Åkerblom</a:t>
            </a:r>
            <a:r>
              <a:rPr lang="de-DE" baseline="30000" dirty="0"/>
              <a:t> och LOTS AB</a:t>
            </a:r>
          </a:p>
        </p:txBody>
      </p:sp>
    </p:spTree>
    <p:extLst>
      <p:ext uri="{BB962C8B-B14F-4D97-AF65-F5344CB8AC3E}">
        <p14:creationId xmlns:p14="http://schemas.microsoft.com/office/powerpoint/2010/main" val="1092823063"/>
      </p:ext>
    </p:extLst>
  </p:cSld>
  <p:clrMapOvr>
    <a:masterClrMapping/>
  </p:clrMapOvr>
  <mc:AlternateContent xmlns:mc="http://schemas.openxmlformats.org/markup-compatibility/2006" xmlns:p14="http://schemas.microsoft.com/office/powerpoint/2010/main">
    <mc:Choice Requires="p14">
      <p:transition spd="slow" p14:dur="2000" advTm="6232"/>
    </mc:Choice>
    <mc:Fallback xmlns="">
      <p:transition spd="slow" advTm="623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Rak pilkoppling 21">
            <a:extLst>
              <a:ext uri="{FF2B5EF4-FFF2-40B4-BE49-F238E27FC236}">
                <a16:creationId xmlns:a16="http://schemas.microsoft.com/office/drawing/2014/main" xmlns="" id="{DB2E7BD1-CFF6-4660-B58E-634922A34E36}"/>
              </a:ext>
            </a:extLst>
          </p:cNvPr>
          <p:cNvCxnSpPr>
            <a:cxnSpLocks/>
          </p:cNvCxnSpPr>
          <p:nvPr/>
        </p:nvCxnSpPr>
        <p:spPr>
          <a:xfrm>
            <a:off x="4283968" y="3284984"/>
            <a:ext cx="504056" cy="1568334"/>
          </a:xfrm>
          <a:prstGeom prst="straightConnector1">
            <a:avLst/>
          </a:prstGeom>
          <a:ln w="57150">
            <a:solidFill>
              <a:srgbClr val="1A7BB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xmlns="" id="{6B04AFA0-6EB5-4E46-9F8B-CFAD3BE501A1}"/>
              </a:ext>
            </a:extLst>
          </p:cNvPr>
          <p:cNvCxnSpPr>
            <a:cxnSpLocks/>
          </p:cNvCxnSpPr>
          <p:nvPr/>
        </p:nvCxnSpPr>
        <p:spPr>
          <a:xfrm flipH="1">
            <a:off x="3059832" y="3284984"/>
            <a:ext cx="432048" cy="1568334"/>
          </a:xfrm>
          <a:prstGeom prst="straightConnector1">
            <a:avLst/>
          </a:prstGeom>
          <a:ln w="57150">
            <a:solidFill>
              <a:srgbClr val="1A7BB5"/>
            </a:solidFill>
            <a:tailEnd type="triangle"/>
          </a:ln>
        </p:spPr>
        <p:style>
          <a:lnRef idx="1">
            <a:schemeClr val="accent1"/>
          </a:lnRef>
          <a:fillRef idx="0">
            <a:schemeClr val="accent1"/>
          </a:fillRef>
          <a:effectRef idx="0">
            <a:schemeClr val="accent1"/>
          </a:effectRef>
          <a:fontRef idx="minor">
            <a:schemeClr val="tx1"/>
          </a:fontRef>
        </p:style>
      </p:cxnSp>
      <p:sp>
        <p:nvSpPr>
          <p:cNvPr id="24" name="Rechteck 1">
            <a:extLst>
              <a:ext uri="{FF2B5EF4-FFF2-40B4-BE49-F238E27FC236}">
                <a16:creationId xmlns:a16="http://schemas.microsoft.com/office/drawing/2014/main" xmlns="" id="{E8C099AD-0C94-4993-AC0C-2257D6185BDF}"/>
              </a:ext>
            </a:extLst>
          </p:cNvPr>
          <p:cNvSpPr/>
          <p:nvPr/>
        </p:nvSpPr>
        <p:spPr>
          <a:xfrm>
            <a:off x="2339752" y="4869160"/>
            <a:ext cx="1512168" cy="553998"/>
          </a:xfrm>
          <a:prstGeom prst="rect">
            <a:avLst/>
          </a:prstGeom>
        </p:spPr>
        <p:txBody>
          <a:bodyPr wrap="square">
            <a:spAutoFit/>
          </a:bodyPr>
          <a:lstStyle/>
          <a:p>
            <a:pPr algn="ctr">
              <a:spcBef>
                <a:spcPts val="1200"/>
              </a:spcBef>
            </a:pPr>
            <a:r>
              <a:rPr lang="sv-SE" sz="3000">
                <a:latin typeface="Arial"/>
                <a:cs typeface="Arial"/>
              </a:rPr>
              <a:t>JA</a:t>
            </a:r>
          </a:p>
        </p:txBody>
      </p:sp>
      <p:sp>
        <p:nvSpPr>
          <p:cNvPr id="25" name="Rechteck 1">
            <a:extLst>
              <a:ext uri="{FF2B5EF4-FFF2-40B4-BE49-F238E27FC236}">
                <a16:creationId xmlns:a16="http://schemas.microsoft.com/office/drawing/2014/main" xmlns="" id="{85E4D67A-A616-4DD2-BCC7-D267015E90BF}"/>
              </a:ext>
            </a:extLst>
          </p:cNvPr>
          <p:cNvSpPr/>
          <p:nvPr/>
        </p:nvSpPr>
        <p:spPr>
          <a:xfrm>
            <a:off x="4283968" y="4869160"/>
            <a:ext cx="1512168" cy="553998"/>
          </a:xfrm>
          <a:prstGeom prst="rect">
            <a:avLst/>
          </a:prstGeom>
        </p:spPr>
        <p:txBody>
          <a:bodyPr wrap="square">
            <a:spAutoFit/>
          </a:bodyPr>
          <a:lstStyle/>
          <a:p>
            <a:pPr algn="ctr">
              <a:spcBef>
                <a:spcPts val="1200"/>
              </a:spcBef>
            </a:pPr>
            <a:r>
              <a:rPr lang="sv-SE" sz="3000">
                <a:latin typeface="Arial"/>
                <a:cs typeface="Arial"/>
              </a:rPr>
              <a:t>NEJ</a:t>
            </a:r>
          </a:p>
        </p:txBody>
      </p:sp>
      <p:sp>
        <p:nvSpPr>
          <p:cNvPr id="27" name="Rechteck 1">
            <a:extLst>
              <a:ext uri="{FF2B5EF4-FFF2-40B4-BE49-F238E27FC236}">
                <a16:creationId xmlns:a16="http://schemas.microsoft.com/office/drawing/2014/main" xmlns="" id="{7DE78178-7CF4-4CFD-84C6-C8D4E0A3A8F1}"/>
              </a:ext>
            </a:extLst>
          </p:cNvPr>
          <p:cNvSpPr/>
          <p:nvPr/>
        </p:nvSpPr>
        <p:spPr>
          <a:xfrm>
            <a:off x="467544" y="1772816"/>
            <a:ext cx="1872208" cy="1323439"/>
          </a:xfrm>
          <a:prstGeom prst="rect">
            <a:avLst/>
          </a:prstGeom>
        </p:spPr>
        <p:txBody>
          <a:bodyPr wrap="square">
            <a:spAutoFit/>
          </a:bodyPr>
          <a:lstStyle/>
          <a:p>
            <a:pPr>
              <a:spcBef>
                <a:spcPts val="1200"/>
              </a:spcBef>
            </a:pPr>
            <a:r>
              <a:rPr lang="sv-SE" sz="4000">
                <a:latin typeface="Arial"/>
                <a:cs typeface="Arial"/>
              </a:rPr>
              <a:t>Öppna </a:t>
            </a:r>
            <a:br>
              <a:rPr lang="sv-SE" sz="4000">
                <a:latin typeface="Arial"/>
                <a:cs typeface="Arial"/>
              </a:rPr>
            </a:br>
            <a:r>
              <a:rPr lang="sv-SE" sz="4000">
                <a:latin typeface="Arial"/>
                <a:cs typeface="Arial"/>
              </a:rPr>
              <a:t>frågor</a:t>
            </a:r>
          </a:p>
        </p:txBody>
      </p:sp>
      <p:sp>
        <p:nvSpPr>
          <p:cNvPr id="28" name="Rechteck 1">
            <a:extLst>
              <a:ext uri="{FF2B5EF4-FFF2-40B4-BE49-F238E27FC236}">
                <a16:creationId xmlns:a16="http://schemas.microsoft.com/office/drawing/2014/main" xmlns="" id="{D60A847A-67B3-4510-90A7-4FD62D9118A2}"/>
              </a:ext>
            </a:extLst>
          </p:cNvPr>
          <p:cNvSpPr/>
          <p:nvPr/>
        </p:nvSpPr>
        <p:spPr>
          <a:xfrm>
            <a:off x="3059832" y="1772816"/>
            <a:ext cx="2160240" cy="1323439"/>
          </a:xfrm>
          <a:prstGeom prst="rect">
            <a:avLst/>
          </a:prstGeom>
        </p:spPr>
        <p:txBody>
          <a:bodyPr wrap="square">
            <a:spAutoFit/>
          </a:bodyPr>
          <a:lstStyle/>
          <a:p>
            <a:pPr>
              <a:spcBef>
                <a:spcPts val="1200"/>
              </a:spcBef>
            </a:pPr>
            <a:r>
              <a:rPr lang="sv-SE" sz="4000">
                <a:latin typeface="Arial"/>
                <a:cs typeface="Arial"/>
              </a:rPr>
              <a:t>Binära frågor</a:t>
            </a:r>
          </a:p>
        </p:txBody>
      </p:sp>
      <p:sp>
        <p:nvSpPr>
          <p:cNvPr id="29" name="Rechteck 1">
            <a:extLst>
              <a:ext uri="{FF2B5EF4-FFF2-40B4-BE49-F238E27FC236}">
                <a16:creationId xmlns:a16="http://schemas.microsoft.com/office/drawing/2014/main" xmlns="" id="{E6C6FFCB-12AF-448D-AF0D-4D3BEB284102}"/>
              </a:ext>
            </a:extLst>
          </p:cNvPr>
          <p:cNvSpPr/>
          <p:nvPr/>
        </p:nvSpPr>
        <p:spPr>
          <a:xfrm>
            <a:off x="5508104" y="1774083"/>
            <a:ext cx="2952328" cy="1323439"/>
          </a:xfrm>
          <a:prstGeom prst="rect">
            <a:avLst/>
          </a:prstGeom>
        </p:spPr>
        <p:txBody>
          <a:bodyPr wrap="square">
            <a:spAutoFit/>
          </a:bodyPr>
          <a:lstStyle/>
          <a:p>
            <a:pPr>
              <a:spcBef>
                <a:spcPts val="1200"/>
              </a:spcBef>
            </a:pPr>
            <a:r>
              <a:rPr lang="sv-SE" sz="4000">
                <a:latin typeface="Arial"/>
                <a:cs typeface="Arial"/>
              </a:rPr>
              <a:t>Binära påståenden</a:t>
            </a:r>
          </a:p>
        </p:txBody>
      </p:sp>
      <p:sp>
        <p:nvSpPr>
          <p:cNvPr id="30" name="Rechteck 1">
            <a:extLst>
              <a:ext uri="{FF2B5EF4-FFF2-40B4-BE49-F238E27FC236}">
                <a16:creationId xmlns:a16="http://schemas.microsoft.com/office/drawing/2014/main" xmlns="" id="{846D46C7-478D-4B41-86E0-7942E2282780}"/>
              </a:ext>
            </a:extLst>
          </p:cNvPr>
          <p:cNvSpPr/>
          <p:nvPr/>
        </p:nvSpPr>
        <p:spPr>
          <a:xfrm>
            <a:off x="5508104" y="3493457"/>
            <a:ext cx="2952328" cy="1015663"/>
          </a:xfrm>
          <a:prstGeom prst="rect">
            <a:avLst/>
          </a:prstGeom>
        </p:spPr>
        <p:txBody>
          <a:bodyPr wrap="square">
            <a:spAutoFit/>
          </a:bodyPr>
          <a:lstStyle/>
          <a:p>
            <a:pPr>
              <a:spcBef>
                <a:spcPts val="1200"/>
              </a:spcBef>
            </a:pPr>
            <a:r>
              <a:rPr lang="sv-SE" sz="3000" i="1">
                <a:latin typeface="Arial"/>
                <a:cs typeface="Arial"/>
              </a:rPr>
              <a:t>Här behöver vi vara försiktiga.</a:t>
            </a:r>
          </a:p>
        </p:txBody>
      </p:sp>
      <p:sp>
        <p:nvSpPr>
          <p:cNvPr id="26" name="Rechteck 1">
            <a:extLst>
              <a:ext uri="{FF2B5EF4-FFF2-40B4-BE49-F238E27FC236}">
                <a16:creationId xmlns:a16="http://schemas.microsoft.com/office/drawing/2014/main" xmlns="" id="{A87690B0-58FF-45EE-B183-7CD9745B9E26}"/>
              </a:ext>
            </a:extLst>
          </p:cNvPr>
          <p:cNvSpPr/>
          <p:nvPr/>
        </p:nvSpPr>
        <p:spPr>
          <a:xfrm>
            <a:off x="467544" y="3068960"/>
            <a:ext cx="1872208" cy="553998"/>
          </a:xfrm>
          <a:prstGeom prst="rect">
            <a:avLst/>
          </a:prstGeom>
        </p:spPr>
        <p:txBody>
          <a:bodyPr wrap="square">
            <a:spAutoFit/>
          </a:bodyPr>
          <a:lstStyle/>
          <a:p>
            <a:pPr>
              <a:spcBef>
                <a:spcPts val="1200"/>
              </a:spcBef>
            </a:pPr>
            <a:r>
              <a:rPr lang="sv-SE" sz="3000" i="1">
                <a:latin typeface="Arial"/>
                <a:cs typeface="Arial"/>
              </a:rPr>
              <a:t>Vem?</a:t>
            </a:r>
          </a:p>
        </p:txBody>
      </p:sp>
      <p:sp>
        <p:nvSpPr>
          <p:cNvPr id="31" name="Rechteck 1">
            <a:extLst>
              <a:ext uri="{FF2B5EF4-FFF2-40B4-BE49-F238E27FC236}">
                <a16:creationId xmlns:a16="http://schemas.microsoft.com/office/drawing/2014/main" xmlns="" id="{D5EB5612-6E0A-48D0-8B8B-D0C2D1E6A758}"/>
              </a:ext>
            </a:extLst>
          </p:cNvPr>
          <p:cNvSpPr/>
          <p:nvPr/>
        </p:nvSpPr>
        <p:spPr>
          <a:xfrm>
            <a:off x="467544" y="3582888"/>
            <a:ext cx="1872208" cy="553998"/>
          </a:xfrm>
          <a:prstGeom prst="rect">
            <a:avLst/>
          </a:prstGeom>
        </p:spPr>
        <p:txBody>
          <a:bodyPr wrap="square">
            <a:spAutoFit/>
          </a:bodyPr>
          <a:lstStyle/>
          <a:p>
            <a:pPr>
              <a:spcBef>
                <a:spcPts val="1200"/>
              </a:spcBef>
            </a:pPr>
            <a:r>
              <a:rPr lang="sv-SE" sz="3000" i="1">
                <a:latin typeface="Arial"/>
                <a:cs typeface="Arial"/>
              </a:rPr>
              <a:t>Vilka?</a:t>
            </a:r>
          </a:p>
        </p:txBody>
      </p:sp>
      <p:sp>
        <p:nvSpPr>
          <p:cNvPr id="32" name="Rechteck 1">
            <a:extLst>
              <a:ext uri="{FF2B5EF4-FFF2-40B4-BE49-F238E27FC236}">
                <a16:creationId xmlns:a16="http://schemas.microsoft.com/office/drawing/2014/main" xmlns="" id="{2EC860EE-5C0B-4459-BBB0-9A5C2639BEC4}"/>
              </a:ext>
            </a:extLst>
          </p:cNvPr>
          <p:cNvSpPr/>
          <p:nvPr/>
        </p:nvSpPr>
        <p:spPr>
          <a:xfrm>
            <a:off x="467544" y="4077072"/>
            <a:ext cx="1872208" cy="553998"/>
          </a:xfrm>
          <a:prstGeom prst="rect">
            <a:avLst/>
          </a:prstGeom>
        </p:spPr>
        <p:txBody>
          <a:bodyPr wrap="square">
            <a:spAutoFit/>
          </a:bodyPr>
          <a:lstStyle/>
          <a:p>
            <a:pPr>
              <a:spcBef>
                <a:spcPts val="1200"/>
              </a:spcBef>
            </a:pPr>
            <a:r>
              <a:rPr lang="sv-SE" sz="3000" i="1">
                <a:latin typeface="Arial"/>
                <a:cs typeface="Arial"/>
              </a:rPr>
              <a:t>Varför?</a:t>
            </a:r>
          </a:p>
        </p:txBody>
      </p:sp>
      <p:sp>
        <p:nvSpPr>
          <p:cNvPr id="33" name="Rechteck 1">
            <a:extLst>
              <a:ext uri="{FF2B5EF4-FFF2-40B4-BE49-F238E27FC236}">
                <a16:creationId xmlns:a16="http://schemas.microsoft.com/office/drawing/2014/main" xmlns="" id="{BCDC98FE-A83C-43D3-A2D5-AB4F53741734}"/>
              </a:ext>
            </a:extLst>
          </p:cNvPr>
          <p:cNvSpPr/>
          <p:nvPr/>
        </p:nvSpPr>
        <p:spPr>
          <a:xfrm>
            <a:off x="467544" y="4581128"/>
            <a:ext cx="1872208" cy="553998"/>
          </a:xfrm>
          <a:prstGeom prst="rect">
            <a:avLst/>
          </a:prstGeom>
        </p:spPr>
        <p:txBody>
          <a:bodyPr wrap="square">
            <a:spAutoFit/>
          </a:bodyPr>
          <a:lstStyle/>
          <a:p>
            <a:pPr>
              <a:spcBef>
                <a:spcPts val="1200"/>
              </a:spcBef>
            </a:pPr>
            <a:r>
              <a:rPr lang="sv-SE" sz="3000" i="1">
                <a:latin typeface="Arial"/>
                <a:cs typeface="Arial"/>
              </a:rPr>
              <a:t>Vad?</a:t>
            </a:r>
          </a:p>
        </p:txBody>
      </p:sp>
      <p:sp>
        <p:nvSpPr>
          <p:cNvPr id="34" name="Rechteck 1">
            <a:extLst>
              <a:ext uri="{FF2B5EF4-FFF2-40B4-BE49-F238E27FC236}">
                <a16:creationId xmlns:a16="http://schemas.microsoft.com/office/drawing/2014/main" xmlns="" id="{0F9FF3EF-3179-4840-B19A-EB025A8CB033}"/>
              </a:ext>
            </a:extLst>
          </p:cNvPr>
          <p:cNvSpPr/>
          <p:nvPr/>
        </p:nvSpPr>
        <p:spPr>
          <a:xfrm>
            <a:off x="467544" y="5085184"/>
            <a:ext cx="1872208" cy="553998"/>
          </a:xfrm>
          <a:prstGeom prst="rect">
            <a:avLst/>
          </a:prstGeom>
        </p:spPr>
        <p:txBody>
          <a:bodyPr wrap="square">
            <a:spAutoFit/>
          </a:bodyPr>
          <a:lstStyle/>
          <a:p>
            <a:pPr>
              <a:spcBef>
                <a:spcPts val="1200"/>
              </a:spcBef>
            </a:pPr>
            <a:r>
              <a:rPr lang="sv-SE" sz="3000" i="1">
                <a:latin typeface="Arial"/>
                <a:cs typeface="Arial"/>
              </a:rPr>
              <a:t>Var?</a:t>
            </a:r>
          </a:p>
        </p:txBody>
      </p:sp>
      <p:sp>
        <p:nvSpPr>
          <p:cNvPr id="35" name="Rechteck 1">
            <a:extLst>
              <a:ext uri="{FF2B5EF4-FFF2-40B4-BE49-F238E27FC236}">
                <a16:creationId xmlns:a16="http://schemas.microsoft.com/office/drawing/2014/main" xmlns="" id="{6A6B5A69-AB14-4566-84BF-4F4101F1B5F1}"/>
              </a:ext>
            </a:extLst>
          </p:cNvPr>
          <p:cNvSpPr/>
          <p:nvPr/>
        </p:nvSpPr>
        <p:spPr>
          <a:xfrm>
            <a:off x="467544" y="5589240"/>
            <a:ext cx="1872208" cy="553998"/>
          </a:xfrm>
          <a:prstGeom prst="rect">
            <a:avLst/>
          </a:prstGeom>
        </p:spPr>
        <p:txBody>
          <a:bodyPr wrap="square">
            <a:spAutoFit/>
          </a:bodyPr>
          <a:lstStyle/>
          <a:p>
            <a:pPr>
              <a:spcBef>
                <a:spcPts val="1200"/>
              </a:spcBef>
            </a:pPr>
            <a:r>
              <a:rPr lang="sv-SE" sz="3000" i="1">
                <a:latin typeface="Arial"/>
                <a:cs typeface="Arial"/>
              </a:rPr>
              <a:t>När?</a:t>
            </a:r>
          </a:p>
        </p:txBody>
      </p:sp>
      <p:sp>
        <p:nvSpPr>
          <p:cNvPr id="36" name="Rechteck 1">
            <a:extLst>
              <a:ext uri="{FF2B5EF4-FFF2-40B4-BE49-F238E27FC236}">
                <a16:creationId xmlns:a16="http://schemas.microsoft.com/office/drawing/2014/main" xmlns="" id="{7BE5F5FA-DE75-49D1-AA80-A4532CD1702A}"/>
              </a:ext>
            </a:extLst>
          </p:cNvPr>
          <p:cNvSpPr/>
          <p:nvPr/>
        </p:nvSpPr>
        <p:spPr>
          <a:xfrm>
            <a:off x="467544" y="6093296"/>
            <a:ext cx="1872208" cy="553998"/>
          </a:xfrm>
          <a:prstGeom prst="rect">
            <a:avLst/>
          </a:prstGeom>
        </p:spPr>
        <p:txBody>
          <a:bodyPr wrap="square">
            <a:spAutoFit/>
          </a:bodyPr>
          <a:lstStyle/>
          <a:p>
            <a:pPr>
              <a:spcBef>
                <a:spcPts val="1200"/>
              </a:spcBef>
            </a:pPr>
            <a:r>
              <a:rPr lang="sv-SE" sz="3000" i="1">
                <a:latin typeface="Arial"/>
                <a:cs typeface="Arial"/>
              </a:rPr>
              <a:t>Hur?</a:t>
            </a:r>
          </a:p>
        </p:txBody>
      </p:sp>
      <p:sp>
        <p:nvSpPr>
          <p:cNvPr id="17" name="Rechteck 16"/>
          <p:cNvSpPr/>
          <p:nvPr/>
        </p:nvSpPr>
        <p:spPr>
          <a:xfrm>
            <a:off x="2944950" y="6680393"/>
            <a:ext cx="2851186" cy="276999"/>
          </a:xfrm>
          <a:prstGeom prst="rect">
            <a:avLst/>
          </a:prstGeom>
        </p:spPr>
        <p:txBody>
          <a:bodyPr wrap="none">
            <a:spAutoFit/>
          </a:bodyPr>
          <a:lstStyle/>
          <a:p>
            <a:r>
              <a:rPr lang="de-DE" baseline="30000" dirty="0"/>
              <a:t>© 1973, 2019 Hans </a:t>
            </a:r>
            <a:r>
              <a:rPr lang="de-DE" baseline="30000" dirty="0" err="1"/>
              <a:t>Åkerblom</a:t>
            </a:r>
            <a:r>
              <a:rPr lang="de-DE" baseline="30000" dirty="0"/>
              <a:t> och LOTS AB</a:t>
            </a:r>
          </a:p>
        </p:txBody>
      </p:sp>
    </p:spTree>
    <p:extLst>
      <p:ext uri="{BB962C8B-B14F-4D97-AF65-F5344CB8AC3E}">
        <p14:creationId xmlns:p14="http://schemas.microsoft.com/office/powerpoint/2010/main" val="2754598566"/>
      </p:ext>
    </p:extLst>
  </p:cSld>
  <p:clrMapOvr>
    <a:masterClrMapping/>
  </p:clrMapOvr>
  <mc:AlternateContent xmlns:mc="http://schemas.openxmlformats.org/markup-compatibility/2006" xmlns:p14="http://schemas.microsoft.com/office/powerpoint/2010/main">
    <mc:Choice Requires="p14">
      <p:transition spd="slow" p14:dur="2000" advTm="6232"/>
    </mc:Choice>
    <mc:Fallback xmlns="">
      <p:transition spd="slow" advTm="62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1">
            <a:extLst>
              <a:ext uri="{FF2B5EF4-FFF2-40B4-BE49-F238E27FC236}">
                <a16:creationId xmlns:a16="http://schemas.microsoft.com/office/drawing/2014/main" xmlns="" id="{7DE78178-7CF4-4CFD-84C6-C8D4E0A3A8F1}"/>
              </a:ext>
            </a:extLst>
          </p:cNvPr>
          <p:cNvSpPr/>
          <p:nvPr/>
        </p:nvSpPr>
        <p:spPr>
          <a:xfrm>
            <a:off x="467544" y="1772816"/>
            <a:ext cx="1872208" cy="1323439"/>
          </a:xfrm>
          <a:prstGeom prst="rect">
            <a:avLst/>
          </a:prstGeom>
        </p:spPr>
        <p:txBody>
          <a:bodyPr wrap="square">
            <a:spAutoFit/>
          </a:bodyPr>
          <a:lstStyle/>
          <a:p>
            <a:pPr>
              <a:spcBef>
                <a:spcPts val="1200"/>
              </a:spcBef>
            </a:pPr>
            <a:r>
              <a:rPr lang="sv-SE" sz="4000">
                <a:latin typeface="Arial"/>
                <a:cs typeface="Arial"/>
              </a:rPr>
              <a:t>Öppna </a:t>
            </a:r>
            <a:br>
              <a:rPr lang="sv-SE" sz="4000">
                <a:latin typeface="Arial"/>
                <a:cs typeface="Arial"/>
              </a:rPr>
            </a:br>
            <a:r>
              <a:rPr lang="sv-SE" sz="4000">
                <a:latin typeface="Arial"/>
                <a:cs typeface="Arial"/>
              </a:rPr>
              <a:t>frågor</a:t>
            </a:r>
          </a:p>
        </p:txBody>
      </p:sp>
      <p:sp>
        <p:nvSpPr>
          <p:cNvPr id="31" name="Rechteck 1">
            <a:extLst>
              <a:ext uri="{FF2B5EF4-FFF2-40B4-BE49-F238E27FC236}">
                <a16:creationId xmlns:a16="http://schemas.microsoft.com/office/drawing/2014/main" xmlns="" id="{0A330850-68A1-4423-A282-8764625C55A8}"/>
              </a:ext>
            </a:extLst>
          </p:cNvPr>
          <p:cNvSpPr/>
          <p:nvPr/>
        </p:nvSpPr>
        <p:spPr>
          <a:xfrm>
            <a:off x="3347864" y="1772816"/>
            <a:ext cx="5112568" cy="1938992"/>
          </a:xfrm>
          <a:prstGeom prst="rect">
            <a:avLst/>
          </a:prstGeom>
        </p:spPr>
        <p:txBody>
          <a:bodyPr wrap="square">
            <a:spAutoFit/>
          </a:bodyPr>
          <a:lstStyle/>
          <a:p>
            <a:pPr algn="ctr">
              <a:spcBef>
                <a:spcPts val="1200"/>
              </a:spcBef>
            </a:pPr>
            <a:r>
              <a:rPr lang="sv-SE" sz="4000">
                <a:latin typeface="Arial"/>
                <a:cs typeface="Arial"/>
              </a:rPr>
              <a:t>Vår spetskompetens ligger i det </a:t>
            </a:r>
            <a:r>
              <a:rPr lang="sv-SE" sz="4000" u="sng">
                <a:latin typeface="Arial"/>
                <a:cs typeface="Arial"/>
              </a:rPr>
              <a:t>öppna</a:t>
            </a:r>
            <a:r>
              <a:rPr lang="sv-SE" sz="4000">
                <a:latin typeface="Arial"/>
                <a:cs typeface="Arial"/>
              </a:rPr>
              <a:t> processfrågandet.</a:t>
            </a:r>
          </a:p>
        </p:txBody>
      </p:sp>
      <p:sp>
        <p:nvSpPr>
          <p:cNvPr id="32" name="Rechteck 1">
            <a:extLst>
              <a:ext uri="{FF2B5EF4-FFF2-40B4-BE49-F238E27FC236}">
                <a16:creationId xmlns:a16="http://schemas.microsoft.com/office/drawing/2014/main" xmlns="" id="{C4816FBD-EA29-4A87-AC7B-719CC0453D31}"/>
              </a:ext>
            </a:extLst>
          </p:cNvPr>
          <p:cNvSpPr/>
          <p:nvPr/>
        </p:nvSpPr>
        <p:spPr>
          <a:xfrm>
            <a:off x="3347864" y="4370328"/>
            <a:ext cx="5112568" cy="1938992"/>
          </a:xfrm>
          <a:prstGeom prst="rect">
            <a:avLst/>
          </a:prstGeom>
        </p:spPr>
        <p:txBody>
          <a:bodyPr wrap="square">
            <a:spAutoFit/>
          </a:bodyPr>
          <a:lstStyle/>
          <a:p>
            <a:pPr>
              <a:spcBef>
                <a:spcPts val="1200"/>
              </a:spcBef>
            </a:pPr>
            <a:r>
              <a:rPr lang="sv-SE" sz="3000" i="1" dirty="0">
                <a:latin typeface="Arial"/>
                <a:cs typeface="Arial"/>
              </a:rPr>
              <a:t>Vi använder svaret på första frågan och ställer en ny fråga tills dess att ingen ytterligare information finns att hämta.</a:t>
            </a:r>
          </a:p>
        </p:txBody>
      </p:sp>
      <p:sp>
        <p:nvSpPr>
          <p:cNvPr id="14" name="Rechteck 1">
            <a:extLst>
              <a:ext uri="{FF2B5EF4-FFF2-40B4-BE49-F238E27FC236}">
                <a16:creationId xmlns:a16="http://schemas.microsoft.com/office/drawing/2014/main" xmlns="" id="{A87690B0-58FF-45EE-B183-7CD9745B9E26}"/>
              </a:ext>
            </a:extLst>
          </p:cNvPr>
          <p:cNvSpPr/>
          <p:nvPr/>
        </p:nvSpPr>
        <p:spPr>
          <a:xfrm>
            <a:off x="467544" y="3068960"/>
            <a:ext cx="1872208" cy="553998"/>
          </a:xfrm>
          <a:prstGeom prst="rect">
            <a:avLst/>
          </a:prstGeom>
        </p:spPr>
        <p:txBody>
          <a:bodyPr wrap="square">
            <a:spAutoFit/>
          </a:bodyPr>
          <a:lstStyle/>
          <a:p>
            <a:pPr>
              <a:spcBef>
                <a:spcPts val="1200"/>
              </a:spcBef>
            </a:pPr>
            <a:r>
              <a:rPr lang="sv-SE" sz="3000" i="1">
                <a:latin typeface="Arial"/>
                <a:cs typeface="Arial"/>
              </a:rPr>
              <a:t>Vem?</a:t>
            </a:r>
          </a:p>
        </p:txBody>
      </p:sp>
      <p:sp>
        <p:nvSpPr>
          <p:cNvPr id="22" name="Rechteck 1">
            <a:extLst>
              <a:ext uri="{FF2B5EF4-FFF2-40B4-BE49-F238E27FC236}">
                <a16:creationId xmlns:a16="http://schemas.microsoft.com/office/drawing/2014/main" xmlns="" id="{D5EB5612-6E0A-48D0-8B8B-D0C2D1E6A758}"/>
              </a:ext>
            </a:extLst>
          </p:cNvPr>
          <p:cNvSpPr/>
          <p:nvPr/>
        </p:nvSpPr>
        <p:spPr>
          <a:xfrm>
            <a:off x="467544" y="3582888"/>
            <a:ext cx="1872208" cy="553998"/>
          </a:xfrm>
          <a:prstGeom prst="rect">
            <a:avLst/>
          </a:prstGeom>
        </p:spPr>
        <p:txBody>
          <a:bodyPr wrap="square">
            <a:spAutoFit/>
          </a:bodyPr>
          <a:lstStyle/>
          <a:p>
            <a:pPr>
              <a:spcBef>
                <a:spcPts val="1200"/>
              </a:spcBef>
            </a:pPr>
            <a:r>
              <a:rPr lang="sv-SE" sz="3000" i="1">
                <a:latin typeface="Arial"/>
                <a:cs typeface="Arial"/>
              </a:rPr>
              <a:t>Vilka?</a:t>
            </a:r>
          </a:p>
        </p:txBody>
      </p:sp>
      <p:sp>
        <p:nvSpPr>
          <p:cNvPr id="23" name="Rechteck 1">
            <a:extLst>
              <a:ext uri="{FF2B5EF4-FFF2-40B4-BE49-F238E27FC236}">
                <a16:creationId xmlns:a16="http://schemas.microsoft.com/office/drawing/2014/main" xmlns="" id="{2EC860EE-5C0B-4459-BBB0-9A5C2639BEC4}"/>
              </a:ext>
            </a:extLst>
          </p:cNvPr>
          <p:cNvSpPr/>
          <p:nvPr/>
        </p:nvSpPr>
        <p:spPr>
          <a:xfrm>
            <a:off x="467544" y="4077072"/>
            <a:ext cx="1872208" cy="553998"/>
          </a:xfrm>
          <a:prstGeom prst="rect">
            <a:avLst/>
          </a:prstGeom>
        </p:spPr>
        <p:txBody>
          <a:bodyPr wrap="square">
            <a:spAutoFit/>
          </a:bodyPr>
          <a:lstStyle/>
          <a:p>
            <a:pPr>
              <a:spcBef>
                <a:spcPts val="1200"/>
              </a:spcBef>
            </a:pPr>
            <a:r>
              <a:rPr lang="sv-SE" sz="3000" i="1">
                <a:latin typeface="Arial"/>
                <a:cs typeface="Arial"/>
              </a:rPr>
              <a:t>Varför?</a:t>
            </a:r>
          </a:p>
        </p:txBody>
      </p:sp>
      <p:sp>
        <p:nvSpPr>
          <p:cNvPr id="24" name="Rechteck 1">
            <a:extLst>
              <a:ext uri="{FF2B5EF4-FFF2-40B4-BE49-F238E27FC236}">
                <a16:creationId xmlns:a16="http://schemas.microsoft.com/office/drawing/2014/main" xmlns="" id="{BCDC98FE-A83C-43D3-A2D5-AB4F53741734}"/>
              </a:ext>
            </a:extLst>
          </p:cNvPr>
          <p:cNvSpPr/>
          <p:nvPr/>
        </p:nvSpPr>
        <p:spPr>
          <a:xfrm>
            <a:off x="467544" y="4581128"/>
            <a:ext cx="1872208" cy="553998"/>
          </a:xfrm>
          <a:prstGeom prst="rect">
            <a:avLst/>
          </a:prstGeom>
        </p:spPr>
        <p:txBody>
          <a:bodyPr wrap="square">
            <a:spAutoFit/>
          </a:bodyPr>
          <a:lstStyle/>
          <a:p>
            <a:pPr>
              <a:spcBef>
                <a:spcPts val="1200"/>
              </a:spcBef>
            </a:pPr>
            <a:r>
              <a:rPr lang="sv-SE" sz="3000" i="1">
                <a:latin typeface="Arial"/>
                <a:cs typeface="Arial"/>
              </a:rPr>
              <a:t>Vad?</a:t>
            </a:r>
          </a:p>
        </p:txBody>
      </p:sp>
      <p:sp>
        <p:nvSpPr>
          <p:cNvPr id="25" name="Rechteck 1">
            <a:extLst>
              <a:ext uri="{FF2B5EF4-FFF2-40B4-BE49-F238E27FC236}">
                <a16:creationId xmlns:a16="http://schemas.microsoft.com/office/drawing/2014/main" xmlns="" id="{0F9FF3EF-3179-4840-B19A-EB025A8CB033}"/>
              </a:ext>
            </a:extLst>
          </p:cNvPr>
          <p:cNvSpPr/>
          <p:nvPr/>
        </p:nvSpPr>
        <p:spPr>
          <a:xfrm>
            <a:off x="467544" y="5085184"/>
            <a:ext cx="1872208" cy="553998"/>
          </a:xfrm>
          <a:prstGeom prst="rect">
            <a:avLst/>
          </a:prstGeom>
        </p:spPr>
        <p:txBody>
          <a:bodyPr wrap="square">
            <a:spAutoFit/>
          </a:bodyPr>
          <a:lstStyle/>
          <a:p>
            <a:pPr>
              <a:spcBef>
                <a:spcPts val="1200"/>
              </a:spcBef>
            </a:pPr>
            <a:r>
              <a:rPr lang="sv-SE" sz="3000" i="1">
                <a:latin typeface="Arial"/>
                <a:cs typeface="Arial"/>
              </a:rPr>
              <a:t>Var?</a:t>
            </a:r>
          </a:p>
        </p:txBody>
      </p:sp>
      <p:sp>
        <p:nvSpPr>
          <p:cNvPr id="26" name="Rechteck 1">
            <a:extLst>
              <a:ext uri="{FF2B5EF4-FFF2-40B4-BE49-F238E27FC236}">
                <a16:creationId xmlns:a16="http://schemas.microsoft.com/office/drawing/2014/main" xmlns="" id="{6A6B5A69-AB14-4566-84BF-4F4101F1B5F1}"/>
              </a:ext>
            </a:extLst>
          </p:cNvPr>
          <p:cNvSpPr/>
          <p:nvPr/>
        </p:nvSpPr>
        <p:spPr>
          <a:xfrm>
            <a:off x="467544" y="5589240"/>
            <a:ext cx="1872208" cy="553998"/>
          </a:xfrm>
          <a:prstGeom prst="rect">
            <a:avLst/>
          </a:prstGeom>
        </p:spPr>
        <p:txBody>
          <a:bodyPr wrap="square">
            <a:spAutoFit/>
          </a:bodyPr>
          <a:lstStyle/>
          <a:p>
            <a:pPr>
              <a:spcBef>
                <a:spcPts val="1200"/>
              </a:spcBef>
            </a:pPr>
            <a:r>
              <a:rPr lang="sv-SE" sz="3000" i="1">
                <a:latin typeface="Arial"/>
                <a:cs typeface="Arial"/>
              </a:rPr>
              <a:t>När?</a:t>
            </a:r>
          </a:p>
        </p:txBody>
      </p:sp>
      <p:sp>
        <p:nvSpPr>
          <p:cNvPr id="28" name="Rechteck 1">
            <a:extLst>
              <a:ext uri="{FF2B5EF4-FFF2-40B4-BE49-F238E27FC236}">
                <a16:creationId xmlns:a16="http://schemas.microsoft.com/office/drawing/2014/main" xmlns="" id="{7BE5F5FA-DE75-49D1-AA80-A4532CD1702A}"/>
              </a:ext>
            </a:extLst>
          </p:cNvPr>
          <p:cNvSpPr/>
          <p:nvPr/>
        </p:nvSpPr>
        <p:spPr>
          <a:xfrm>
            <a:off x="467544" y="6093296"/>
            <a:ext cx="1872208" cy="553998"/>
          </a:xfrm>
          <a:prstGeom prst="rect">
            <a:avLst/>
          </a:prstGeom>
        </p:spPr>
        <p:txBody>
          <a:bodyPr wrap="square">
            <a:spAutoFit/>
          </a:bodyPr>
          <a:lstStyle/>
          <a:p>
            <a:pPr>
              <a:spcBef>
                <a:spcPts val="1200"/>
              </a:spcBef>
            </a:pPr>
            <a:r>
              <a:rPr lang="sv-SE" sz="3000" i="1">
                <a:latin typeface="Arial"/>
                <a:cs typeface="Arial"/>
              </a:rPr>
              <a:t>Hur?</a:t>
            </a:r>
          </a:p>
        </p:txBody>
      </p:sp>
      <p:sp>
        <p:nvSpPr>
          <p:cNvPr id="12" name="Rechteck 11"/>
          <p:cNvSpPr/>
          <p:nvPr/>
        </p:nvSpPr>
        <p:spPr>
          <a:xfrm>
            <a:off x="2944950" y="6680393"/>
            <a:ext cx="2851186" cy="276999"/>
          </a:xfrm>
          <a:prstGeom prst="rect">
            <a:avLst/>
          </a:prstGeom>
        </p:spPr>
        <p:txBody>
          <a:bodyPr wrap="none">
            <a:spAutoFit/>
          </a:bodyPr>
          <a:lstStyle/>
          <a:p>
            <a:r>
              <a:rPr lang="de-DE" baseline="30000" dirty="0"/>
              <a:t>© 1973, 2019 Hans </a:t>
            </a:r>
            <a:r>
              <a:rPr lang="de-DE" baseline="30000" dirty="0" err="1"/>
              <a:t>Åkerblom</a:t>
            </a:r>
            <a:r>
              <a:rPr lang="de-DE" baseline="30000" dirty="0"/>
              <a:t> och LOTS AB</a:t>
            </a:r>
          </a:p>
        </p:txBody>
      </p:sp>
    </p:spTree>
    <p:extLst>
      <p:ext uri="{BB962C8B-B14F-4D97-AF65-F5344CB8AC3E}">
        <p14:creationId xmlns:p14="http://schemas.microsoft.com/office/powerpoint/2010/main" val="210574828"/>
      </p:ext>
    </p:extLst>
  </p:cSld>
  <p:clrMapOvr>
    <a:masterClrMapping/>
  </p:clrMapOvr>
  <mc:AlternateContent xmlns:mc="http://schemas.openxmlformats.org/markup-compatibility/2006" xmlns:p14="http://schemas.microsoft.com/office/powerpoint/2010/main">
    <mc:Choice Requires="p14">
      <p:transition spd="slow" p14:dur="2000" advTm="6232"/>
    </mc:Choice>
    <mc:Fallback xmlns="">
      <p:transition spd="slow" advTm="623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1">
            <a:extLst>
              <a:ext uri="{FF2B5EF4-FFF2-40B4-BE49-F238E27FC236}">
                <a16:creationId xmlns:a16="http://schemas.microsoft.com/office/drawing/2014/main" xmlns="" id="{0A330850-68A1-4423-A282-8764625C55A8}"/>
              </a:ext>
            </a:extLst>
          </p:cNvPr>
          <p:cNvSpPr/>
          <p:nvPr/>
        </p:nvSpPr>
        <p:spPr>
          <a:xfrm>
            <a:off x="467544" y="1772816"/>
            <a:ext cx="7992888" cy="1323439"/>
          </a:xfrm>
          <a:prstGeom prst="rect">
            <a:avLst/>
          </a:prstGeom>
        </p:spPr>
        <p:txBody>
          <a:bodyPr wrap="square">
            <a:spAutoFit/>
          </a:bodyPr>
          <a:lstStyle/>
          <a:p>
            <a:pPr algn="ctr">
              <a:spcBef>
                <a:spcPts val="1200"/>
              </a:spcBef>
            </a:pPr>
            <a:r>
              <a:rPr lang="sv-SE" sz="4000">
                <a:latin typeface="Arial"/>
                <a:cs typeface="Arial"/>
              </a:rPr>
              <a:t>Som Lotscoach</a:t>
            </a:r>
            <a:r>
              <a:rPr lang="sv-SE" sz="4000" baseline="30000">
                <a:latin typeface="Arial"/>
                <a:cs typeface="Arial"/>
              </a:rPr>
              <a:t>®</a:t>
            </a:r>
            <a:r>
              <a:rPr lang="sv-SE" sz="4000">
                <a:latin typeface="Arial"/>
                <a:cs typeface="Arial"/>
              </a:rPr>
              <a:t> ska vårt </a:t>
            </a:r>
            <a:br>
              <a:rPr lang="sv-SE" sz="4000">
                <a:latin typeface="Arial"/>
                <a:cs typeface="Arial"/>
              </a:rPr>
            </a:br>
            <a:r>
              <a:rPr lang="sv-SE" sz="4000">
                <a:latin typeface="Arial"/>
                <a:cs typeface="Arial"/>
              </a:rPr>
              <a:t>öppna processfrågande vara: </a:t>
            </a:r>
          </a:p>
        </p:txBody>
      </p:sp>
      <p:sp>
        <p:nvSpPr>
          <p:cNvPr id="32" name="Rechteck 1">
            <a:extLst>
              <a:ext uri="{FF2B5EF4-FFF2-40B4-BE49-F238E27FC236}">
                <a16:creationId xmlns:a16="http://schemas.microsoft.com/office/drawing/2014/main" xmlns="" id="{C4816FBD-EA29-4A87-AC7B-719CC0453D31}"/>
              </a:ext>
            </a:extLst>
          </p:cNvPr>
          <p:cNvSpPr/>
          <p:nvPr/>
        </p:nvSpPr>
        <p:spPr>
          <a:xfrm>
            <a:off x="2411760" y="3493606"/>
            <a:ext cx="4536504" cy="2375973"/>
          </a:xfrm>
          <a:prstGeom prst="rect">
            <a:avLst/>
          </a:prstGeom>
        </p:spPr>
        <p:txBody>
          <a:bodyPr wrap="square">
            <a:spAutoFit/>
          </a:bodyPr>
          <a:lstStyle/>
          <a:p>
            <a:pPr marL="457200" indent="-457200">
              <a:spcBef>
                <a:spcPts val="1200"/>
              </a:spcBef>
              <a:buFont typeface="Arial" panose="020B0604020202020204" pitchFamily="34" charset="0"/>
              <a:buChar char="•"/>
            </a:pPr>
            <a:r>
              <a:rPr lang="sv-SE" sz="3000" dirty="0">
                <a:latin typeface="Arial"/>
                <a:cs typeface="Arial"/>
              </a:rPr>
              <a:t>Ärligt</a:t>
            </a:r>
          </a:p>
          <a:p>
            <a:pPr marL="457200" indent="-457200">
              <a:spcBef>
                <a:spcPts val="1200"/>
              </a:spcBef>
              <a:buFont typeface="Arial" panose="020B0604020202020204" pitchFamily="34" charset="0"/>
              <a:buChar char="•"/>
            </a:pPr>
            <a:r>
              <a:rPr lang="sv-SE" sz="3000" dirty="0">
                <a:latin typeface="Arial"/>
                <a:cs typeface="Arial"/>
              </a:rPr>
              <a:t>Nyfiket/Intresserat och</a:t>
            </a:r>
          </a:p>
          <a:p>
            <a:pPr marL="457200" indent="-457200">
              <a:spcBef>
                <a:spcPts val="1200"/>
              </a:spcBef>
              <a:buFont typeface="Arial" panose="020B0604020202020204" pitchFamily="34" charset="0"/>
              <a:buChar char="•"/>
            </a:pPr>
            <a:r>
              <a:rPr lang="sv-SE" sz="3000" dirty="0">
                <a:latin typeface="Arial"/>
                <a:cs typeface="Arial"/>
              </a:rPr>
              <a:t>Strukturerat</a:t>
            </a:r>
          </a:p>
        </p:txBody>
      </p:sp>
      <p:sp>
        <p:nvSpPr>
          <p:cNvPr id="4" name="Rechteck 3"/>
          <p:cNvSpPr/>
          <p:nvPr/>
        </p:nvSpPr>
        <p:spPr>
          <a:xfrm>
            <a:off x="2944950" y="6680393"/>
            <a:ext cx="2851186" cy="276999"/>
          </a:xfrm>
          <a:prstGeom prst="rect">
            <a:avLst/>
          </a:prstGeom>
        </p:spPr>
        <p:txBody>
          <a:bodyPr wrap="none">
            <a:spAutoFit/>
          </a:bodyPr>
          <a:lstStyle/>
          <a:p>
            <a:r>
              <a:rPr lang="de-DE" baseline="30000" dirty="0"/>
              <a:t>© 1973, 2019 Hans </a:t>
            </a:r>
            <a:r>
              <a:rPr lang="de-DE" baseline="30000" dirty="0" err="1"/>
              <a:t>Åkerblom</a:t>
            </a:r>
            <a:r>
              <a:rPr lang="de-DE" baseline="30000" dirty="0"/>
              <a:t> och LOTS AB</a:t>
            </a:r>
          </a:p>
        </p:txBody>
      </p:sp>
    </p:spTree>
    <p:extLst>
      <p:ext uri="{BB962C8B-B14F-4D97-AF65-F5344CB8AC3E}">
        <p14:creationId xmlns:p14="http://schemas.microsoft.com/office/powerpoint/2010/main" val="470384242"/>
      </p:ext>
    </p:extLst>
  </p:cSld>
  <p:clrMapOvr>
    <a:masterClrMapping/>
  </p:clrMapOvr>
  <mc:AlternateContent xmlns:mc="http://schemas.openxmlformats.org/markup-compatibility/2006" xmlns:p14="http://schemas.microsoft.com/office/powerpoint/2010/main">
    <mc:Choice Requires="p14">
      <p:transition spd="slow" p14:dur="2000" advTm="6232"/>
    </mc:Choice>
    <mc:Fallback xmlns="">
      <p:transition spd="slow" advTm="62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3848" y="1916832"/>
            <a:ext cx="2962409" cy="296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28859871"/>
      </p:ext>
    </p:extLst>
  </p:cSld>
  <p:clrMapOvr>
    <a:masterClrMapping/>
  </p:clrMapOvr>
  <mc:AlternateContent xmlns:mc="http://schemas.openxmlformats.org/markup-compatibility/2006" xmlns:p14="http://schemas.microsoft.com/office/powerpoint/2010/main">
    <mc:Choice Requires="p14">
      <p:transition spd="slow" p14:dur="2000" advTm="45246"/>
    </mc:Choice>
    <mc:Fallback xmlns="">
      <p:transition spd="slow" advTm="4524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8"/>
</p:tagLst>
</file>

<file path=ppt/theme/theme1.xml><?xml version="1.0" encoding="utf-8"?>
<a:theme xmlns:a="http://schemas.openxmlformats.org/drawingml/2006/main" name="LOTS 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owerpointmall LOTS® 21.0" id="{71D22F4F-7190-43E2-AB7A-D06ABC571D55}" vid="{F17F8B8F-919C-4100-B77D-426C0B35D7D9}"/>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494</Words>
  <Application>Microsoft Macintosh PowerPoint</Application>
  <PresentationFormat>Bildschirmpräsentation (4:3)</PresentationFormat>
  <Paragraphs>73</Paragraphs>
  <Slides>9</Slides>
  <Notes>9</Notes>
  <HiddenSlides>0</HiddenSlides>
  <MMClips>0</MMClips>
  <ScaleCrop>false</ScaleCrop>
  <HeadingPairs>
    <vt:vector size="4" baseType="variant">
      <vt:variant>
        <vt:lpstr>Design</vt:lpstr>
      </vt:variant>
      <vt:variant>
        <vt:i4>2</vt:i4>
      </vt:variant>
      <vt:variant>
        <vt:lpstr>Folientitel</vt:lpstr>
      </vt:variant>
      <vt:variant>
        <vt:i4>9</vt:i4>
      </vt:variant>
    </vt:vector>
  </HeadingPairs>
  <TitlesOfParts>
    <vt:vector size="11" baseType="lpstr">
      <vt:lpstr>LOTS AB</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Ärende</dc:title>
  <dc:creator>Maritza</dc:creator>
  <cp:lastModifiedBy>Sara Akerblom</cp:lastModifiedBy>
  <cp:revision>1582</cp:revision>
  <cp:lastPrinted>2017-12-21T10:31:28Z</cp:lastPrinted>
  <dcterms:created xsi:type="dcterms:W3CDTF">2016-01-13T12:59:28Z</dcterms:created>
  <dcterms:modified xsi:type="dcterms:W3CDTF">2019-10-09T11:03:30Z</dcterms:modified>
</cp:coreProperties>
</file>